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4" r:id="rId1"/>
  </p:sldMasterIdLst>
  <p:sldIdLst>
    <p:sldId id="269" r:id="rId2"/>
    <p:sldId id="256" r:id="rId3"/>
    <p:sldId id="257" r:id="rId4"/>
    <p:sldId id="259" r:id="rId5"/>
    <p:sldId id="258" r:id="rId6"/>
    <p:sldId id="260" r:id="rId7"/>
    <p:sldId id="261" r:id="rId8"/>
    <p:sldId id="262" r:id="rId9"/>
    <p:sldId id="263" r:id="rId10"/>
    <p:sldId id="266" r:id="rId11"/>
    <p:sldId id="264" r:id="rId12"/>
    <p:sldId id="265" r:id="rId13"/>
    <p:sldId id="267" r:id="rId14"/>
    <p:sldId id="268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97" d="100"/>
          <a:sy n="97" d="100"/>
        </p:scale>
        <p:origin x="48" y="11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1-10T17:29:48.635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5754 12621 180 0,'0'-3'68'0,"0"3"-52"0,0-6 3 0,0 6 1 0,0 0-1 15,0 0 1-15,0 0-3 16,0 0 2-16,0-3-10 16,0-3 1-16,0-1 3 0,0 1-1 15,0 6 3-15,0 0-2 16,-4-6 0-16,1 3-3 15,-1-7-1-15,1-2-1 16,-1 5 0-16,1-2 2 16,-4 9 4-16,3-3 1 15,-3-3 0-15,0 6-1 16,-4 0-1-16,-3 0-3 16,0 9-1-16,4 0-3 0,-1 4 1 15,-3-4-2-15,3 4 0 16,-6 6-3-1,6-4 1-15,0 4-2 0,-3 6 2 16,-3 16 0-16,3 6 3 16,3 6-3-16,-3 4 0 15,3-4-1-15,4 0 1 16,4-6-2-16,3 7 2 16,3-1 0-16,1-6 1 15,-1-3-2-15,15 16 1 16,0 12 0-16,3-6 1 15,0-7 2-15,4-9 1 16,-1-6-1-16,8-6-1 0,-4-10-3 16,11-6 1-16,11-3-4 15,-5-10-2-15,5-3 4 16,-1-6 1-16,-3-6 0 16,-4 3-2-16,-3-13-2 15,0 4 1-15,-4-4 1 16,1-6 2-16,-12-6-1 15,4-10 2-15,-6-6-2 16,-5-3-1-16,-10 4 1 16,-7 2 1-16,-7 3-1 15,-10 10 2-15,-1 6-2 16,-7 3-1-16,-3 10 1 16,-18 6-1-16,-3 12-3 0,-4 13 2 15,3 16-1-15,8 9 0 16,7-3 2-16,17-4 0 15,1-8 0 1,13 5 0-16,8 4-5 16,6-10-1-16,11-12-37 0,8-13-14 15,-5-12-28-15,4-9-10 16,1-17-44 0</inkml:trace>
  <inkml:trace contextRef="#ctx0" brushRef="#br0" timeOffset="676.134">6650 12678 236 0,'0'-3'90'0,"0"3"-70"0,-7-7 10 0,7 7 2 0,0 0-5 15,0 7 2 1,-4-1-5-16,4 3-3 0,0 4-11 16,0-4 5-16,4 16 4 0,6 22-4 15,-3 16 2-15,4 0-4 16,3 3 0-16,4 3-5 15,-1 18 0-15,5 4-5 16,2-9-2-16,1-10 0 16,-4-12 1-16,-3-10-1 15,-1-13-1-15,-2-8-4 16,-8-17 0-16,0 4-18 16,-7-16-6-16,0-6-23 15,-4-4-10-15,-3-9-42 16,0 1-59-1,3-11 46-15</inkml:trace>
  <inkml:trace contextRef="#ctx0" brushRef="#br0" timeOffset="1516.538">6410 13092 252 0,'0'6'96'0,"0"-6"-75"0,-4 0 12 0,4 0 0 0,0 0-5 15,0 0 3-15,0 0-8 16,0 0-2-16,0 0-12 16,4 3 3-16,0 0 4 0,10 0 1 15,0 1-1-15,-4-1 3 16,15 3 2-16,10 0-7 16,1 4-1-16,6-4-3 15,4-6 1-15,7 0-4 16,7 0-2-16,0-6 0 15,-4-4-1-15,-3-2-2 0,-7-4 1 16,-4-6-2-16,-7 0-1 16,-6 3 1-16,-5 0 1 15,-10 10-28-15,-3 3-9 16,-7 6-60-16,-1 0-24 16,-3 0-37-1</inkml:trace>
  <inkml:trace contextRef="#ctx0" brushRef="#br0" timeOffset="2642.98">5024 13007 208 0,'7'-16'79'0,"-7"10"-61"0,3-3 6 16,-3 6 0-16,0-1-6 15,0 1-1-15,-3-6-1 16,3 3 3-16,-4-7-11 15,1-6 0-15,-1 0-1 0,-7 7 3 16,4-4 4-16,0 4-2 0,-7-1 1 16,4 4-3-16,-4-1 1 15,-1 4-2-15,-2 3 0 16,3 3-1-16,-11 3 0 16,4 6-4-16,3 4-1 15,4-4 3-15,0 17 3 16,-7 14-2-16,10-5 1 15,1-7-5-15,-4 13 0 16,-1 21-1-16,5 11-2 16,3 8 5-16,3-6 4 15,4 7-1-15,4-4 1 16,3 4-1-16,3 2 0 16,5-2 0-16,9-10 0 15,1-12-2-15,10-10-1 16,11-13-1-16,-4-8 0 0,11-17-2 15,0-15-2-15,-10-16 1 16,-1-9-1-16,0-19 2 16,-3 0 1-16,-4-3 1 15,-6-3 0-15,-12-10-2 16,-13 0-2-16,-4 0 1 16,-4 16 1-16,-10 7-1 15,-11 8 2-15,-6 13-2 16,-12 13-1-16,-10 16-2 0,-3 18 1 15,3 13-1 1,4 2 0-16,13 8 0 0,15-1 0 16,0-3-5-16,17-3 0 15,15-10-39-15,10-12-17 16,4-12-53-16,10-10-22 16,0-7 16-1</inkml:trace>
  <inkml:trace contextRef="#ctx0" brushRef="#br0" timeOffset="4564.274">7267 12562 200 0,'-10'-3'77'0,"3"3"-60"0,-4 0 15 0,4 0 2 16,0 3-6-16,0 0-2 16,0 3-6-16,0 1-2 15,3-1-10-15,1-3 1 0,3 3 2 16,3 0-2-16,8 1 0 16,3-1-1-16,7-3 2 15,11-3 1-15,0 0 3 0,6 0 2 16,5 0-1-16,-1-3-5 15,-3 3-4 1,-4 0 1-16,4 0 0 16,-7 0-3-16,-4 3-1 0,0 3 1 15,-7 1 2 1,-3 2 3-16,-4 4 2 16,-3 12-3-16,-4 9 0 0,0 23-3 15,-4 12 2-15,1 3-4 16,-4 3-2-16,0 13-3 15,0 9 1-15,0-3-1 16,-4-12 0-16,4-13 4 16,0-4 1-16,0-14-1 15,0-14-2-15,0-2 1 16,4-13-1-16,-1-10 0 0,4-6 0 16,0-9 0-16,0-6 0 15,1-4-40-15,-5-2-15 16,4-4-30-16,-3-6-10 15,10-7-39 1</inkml:trace>
  <inkml:trace contextRef="#ctx0" brushRef="#br0" timeOffset="5075.561">8079 12722 208 0,'-4'-3'79'15,"1"3"-61"-15,-1 0 12 0,1 0 4 0,-1-4-14 16,4-2-1-16,0-3-5 16,0-4 1-16,0-6-8 15,4 7 0-15,3-4 3 0,0-3 3 16,3 7 2-16,1 2 0 15,3 7 4-15,4 10 0 16,-1 5 3-16,4 13 3 16,-3 10 4-16,0 18-6 15,-4 13-2-15,-7 6-6 16,-4 0 1-16,-6 0-9 16,-4 16-2-16,-4 9-3 15,1-15 1-15,-1-4-4 16,4-12 0-16,0-13 1 0,3-12 0 15,4-10-3-15,4-6 0 16,3-9 2-16,7-6 2 16,7-7 0-16,7-6-1 15,8-4 1-15,3-2 1 16,-1-7-1-16,1 7-1 16,0-1 1-16,-4 1-1 15,0 9 0-15,1 0 0 16,-4 6-38-16,-11-3-14 0,-4 7-23 15,1-4-8 1,10-3-65 0</inkml:trace>
  <inkml:trace contextRef="#ctx0" brushRef="#br0" timeOffset="6410.26">8050 12640 164 0,'0'0'63'0,"0"0"-49"0,0-9 3 0,0 9-1 16,0 0-1-16,-3 0 3 15,3 0 3-15,0 0 4 0,0 0-13 16,0 0 0-16,0 0-1 0,0 9-4 16,0 1 1-16,0 8-3 15,0 1 0-15,0 3-1 16,0 0 0-16,0-3 2 15,0 6 3-15,0 16-2 16,0-7-2-16,0-2-2 0,-4-4 0 16,4 0-2-1,0-9 2-15,0-3-4 0,0-4 0 16,0 1-1 0,0-4 0-16,4-3-25 15,-1-3-11-15,1-3-78 16</inkml:trace>
  <inkml:trace contextRef="#ctx0" brushRef="#br0" timeOffset="8024.471">9116 12578 228 0,'-7'-13'88'0,"3"7"-69"0,1-4 6 0,-1 4 0 0,1 6-5 15,-1-3 3-15,4 3-4 16,0 0 0-16,0 3-10 16,0 16 6-16,4 3 4 0,3 9-4 15,0 13 2-15,3 28-1 16,4 7-1-16,4-7-5 15,3 6-2-15,0-3-6 16,4 4-2-16,0-1 0 16,-4-9 0-16,-3-16 0 0,-4-6 2 15,0-12-1-15,-4-10-1 16,-3-16-6-16,-7-9-4 16,-3-9-43-16,-4-13-17 15,-4-6-75 1</inkml:trace>
  <inkml:trace contextRef="#ctx0" brushRef="#br0" timeOffset="8290.778">8872 13104 328 0,'11'0'123'0,"-11"0"-95"0,25-25 9 0,-15 16 0 16,4-7-14-16,4 7-1 0,3-4-11 16,4-3-4-16,7 4-4 15,3 3-3-15,4-1 1 0,3 1-1 16,0 2 2-16,4 1-10 16,-3 0-2-16,-5 0-52 15,-2-4-22-15,-1-2-65 16</inkml:trace>
  <inkml:trace contextRef="#ctx0" brushRef="#br0" timeOffset="9053.166">9814 12593 264 0,'-7'-6'99'0,"-3"3"-77"0,-4 0 11 0,3 3 2 16,-3 0-15-16,-4 3-1 15,-3 0-9-15,0 3-2 16,-4 0-4-16,0 4-3 0,1 2 0 0,3 7 1 16,-1 0 3-16,5 9 0 15,-1 4 2-15,4 2-4 16,3-3-2-16,4 7 0 15,4-10 1-15,3-3-3 16,3-9 0-16,1 3 1 16,3-10 2-1,4 1 1-15,6-1 3 0,8-3-1 16,7 1 0-16,6-1-1 16,8 3 0-16,4 1-2 15,-1-1-2-15,1 4-2 16,-5 2 1-16,-2-2 3 15,-1 6 1-15,-7 3 10 16,-6 0 6-16,-5 0 3 16,-13 3 4-16,-8 6-12 0,-6 7-3 15,-8-1-7-15,-3-2-1 16,-7 2 1-16,0-5 0 16,-4-7-2-16,-7-6-2 15,-6-13 1-15,-8-12 1 16,0-10-3-16,3-6-2 15,8-3 2-15,7 0 0 16,7-3-2-16,10-4 2 16,8 1-1-16,10-10-2 15,7-12 3-15,7-13 0 16,7-6 1-16,4-7 0 16,0 10 0-16,-4-6 2 15,-3 3-1-15,-8 9 2 16,-3 7-2-16,-7 12 2 15,-7 10-2-15,-7 12 2 0,-3 9-2 16,-8 13-1-16,-6 6 1 16,-8 7-1-16,4-1 0 15,-1 1 0-15,8 6-3 16,4-4 0-16,9-2-20 16,5 3-10-16,6-4-14 15,8 1-6-15,7-4-18 16,10-3-7-16,0-2-49 15</inkml:trace>
  <inkml:trace contextRef="#ctx0" brushRef="#br0" timeOffset="9786.844">10139 12618 272 0,'-14'3'104'0,"14"-3"-81"0,-4 0 3 0,4 0-4 0,0-3-1 16,4-6 2-16,3-4-4 16,7-2-1-16,4-1-10 15,6 0 6-15,8 1 3 0,3 2-5 16,1 7 1-16,-1 6 1 16,-3 6 1-16,-4 3 3 15,-4 4 3-15,-2 3 4 16,-8 3 2-16,-4 2-10 15,-3 1-5-15,-7 7-7 16,0 8-2-16,-7 1-3 16,0-1-1-16,0 1 3 15,0-3 1-15,0-7-4 0,0-3 1 16,0-6-2-16,3-7 0 16,4 4 2-16,0-10 0 15,4-3-3-15,3 0 0 16,4-3 2-16,3 0 0 15,0 4 1-15,4-1 2 16,6 3-1-16,4 3-1 16,1 4 1-16,-1 3 1 15,-3-1-1-15,-4 4-1 16,-7-6 1-16,-7 9 1 16,-7-4-1-16,-11 4 2 15,-6 0 0-15,-4 0 1 16,-4 13-5-16,-3-4 1 15,-4-3 0-15,-3 1 0 0,-8-7 0 16,4-4 0-16,4-5-3 16,7-4 0-16,7-2-16 15,7-11-5-15,7-5-15 16,10-7-5-16,8-2-9 16,6-1-5-16,5-6-37 15,9-4-16-15,12-5-3 16</inkml:trace>
  <inkml:trace contextRef="#ctx0" brushRef="#br0" timeOffset="10177.618">11000 12574 332 0,'-7'-18'126'0,"0"5"-98"0,3 0 14 0,0 7 0 16,4-3-22-16,-3 6-3 0,3-4-11 15,0 7-2-15,0 10-2 16,3 5 1-16,5 7 0 0,-1 7-1 15,3 8-2-15,8 10 3 16,3 16 0-16,7 3-1 16,4 3-2-16,0-13 3 15,-1 4 0 1,1-13-1-16,-7 3-2 16,-4-12-2-16,-3-10 1 0,-4-3-21 15,-7-12-10-15,-4-1-26 16,-3-12-9-16,-7-12-76 15</inkml:trace>
  <inkml:trace contextRef="#ctx0" brushRef="#br0" timeOffset="10434.475">10767 12831 292 0,'-7'19'110'0,"7"-19"-86"0,7 3 18 0,-4-3 3 15,8-3-2-15,7-3 2 16,3-7-12-16,3-2-3 16,5-7-17-16,6 3-8 0,7 0-1 15,8 4-3-15,3-4-1 16,-1 3 1-16,-2 4-1 16,-4 2-16-16,-7 4-6 15,-4 3-31-15,-3-4-11 16,-8 7-31-16,-3 0-10 15,1 0-15 1</inkml:trace>
  <inkml:trace contextRef="#ctx0" brushRef="#br0" timeOffset="11290.153">11511 12436 280 0,'0'-28'107'0,"-3"16"-83"0,-1-7 2 16,1 13-4-16,3-4-12 0,-4 1-1 15,1-1-3-15,-1 4 1 16,0 3-4-16,-3 6 0 0,0 6 3 15,0 7 1-15,0 9 3 16,-3 7 1-16,-1 5 1 16,0-2 0-16,1-4 2 15,-1-3-7-15,4 1-4 16,0-4-2-16,4 0-1 16,3-7 0-16,0 1 2 15,3-3-3-15,1-3 0 16,3-4 1-16,3 0 0 15,1-2 2-15,7-4 1 16,3 0 1-16,7 0 0 0,7 0-2 16,4 0-2-1,3 4 1-15,4 2-1 0,-3 7-3 16,-5 9 2-16,-2 3 3 0,-5 3 1 16,-6 1 12-1,-4 5 5-15,-7 1 1 0,-3-4-1 16,-4-2-4-16,-7-1-2 0,-3-3-4 15,-8 1 1 1,-3-8-6 0,-4-2-1-16,-3-9-2 0,-7-1 1 15,-4 1-2 1,-7-20-1-16,0 1 1 0,1-1 1 16,6-5-3-16,4-4 0 15,10-3-1-15,4-6-2 16,7-7 0-16,7-9 3 15,7-6 0-15,7 0 1 16,7 0 0-16,4-4 0 16,0 1 0-16,-1-19 0 15,1-3 0-15,-11 15 2 16,-3 19-1-16,-8-9 2 16,-10-12-2-16,-3 21-1 15,-12 6 3-15,-2 13 0 16,-5 10-4-16,1 6 1 15,4 6-2-15,2 6 0 16,1 3 2-16,4 1 2 16,2-1-3-16,1 0 0 0,7 1-1 15,4-1-2-15,-1-2-6 16,4 2-2-16,4 3-31 16,3 1-11-16,7-4-35 15,7-5-11-15,7 2-42 16</inkml:trace>
  <inkml:trace contextRef="#ctx0" brushRef="#br0" timeOffset="12099.136">11970 12273 252 0,'3'-9'96'0,"-3"9"-75"0,0-3 8 0,0 3-3 16,0-6-8-16,0 6 2 15,0 0-7-15,-3 0-3 16,3 0-5-16,0 0 1 0,-4 0 0 0,1 0 2 15,-1-4 2 1,-3 4 1-16,4 0 3 0,-1 0-1 16,1 0 2-16,-5-6 1 15,5 6-1 1,-4 0-5-16,0-3-2 0,3 3-4 16,1 0-1-16,-1 0 3 15,-3 0 1-15,0 3 1 16,-3 3 0-16,-1 4-4 15,4 2-1-15,0-2-1 16,0 18 1-16,0-6-4 16,3 16 0-16,1 9 3 15,-1 0 1-15,4-7-1 0,0-11 1 16,0-1 4-16,4-6 4 16,3 3-4-1,3-6-2-15,1-7 2 16,3-6 2-16,0-6 0 0,4-6 0 15,-1 3-3-15,1-6-1 16,0-4-1-16,-1-6 2 16,-3-9-3-16,-3-10 0 15,-4-2-1-15,-3-1 1 16,-4 0-4-16,0 13 0 16,0 9 5-16,0 3 2 15,0 7 2-15,0 9 2 16,-4 13-7-16,4 15-2 15,0 9-1-15,4 7 2 16,3 0-1-16,3 3 2 16,4 7 2-16,4 11 2 0,7 11-1 15,-1-4-1-15,5-6-3 16,-1-7-2-16,-3-2 1 16,-4-10-1-16,0-3 0 15,-3-7 2-15,-4-12-1 16,-4 4-1-16,-3-17-10 15,0-3-4-15,-3-2-31 16,-4-4-12-16,0-3-37 16,0 0-16-16,0 0-58 15</inkml:trace>
  <inkml:trace contextRef="#ctx0" brushRef="#br0" timeOffset="15131.539">4833 14553 216 0,'7'3'82'0,"0"0"-64"0,4-3 11 0,-4 0-1 0,0 0-5 16,3 0-2-16,8-3-5 15,-4 0 0-15,0 0-9 16,7 0 2-16,1-1 4 0,6 1-3 15,0 0 2 1,-7 0-3-16,4 0 2 16,3 0-2-16,0 0 0 0,4 0-1 15,0-4 2-15,10 4 1 16,11-3 1-16,0 0-4 16,11-1 0-16,-8 1-1 15,8 0 1-15,-1 3-2 16,15-4-1-16,6 7 1 15,1-9 1-15,-18 9-1 16,14-9 1-16,11 5-2 0,3-2 0 16,0-3-1-16,-6 6 0 15,-8-1-5-15,7 1 1 16,-3 3 0-16,3 0 0 16,0-3 2-16,-14 0 3 15,0 0-2-15,4 0-2 16,6 0 0-16,5-4 1 15,-5 1-1-15,-3 0-1 16,1 0 1-16,16-1 1 16,19-2-1-16,-8-1-1 15,-7 4 1-15,1-3 1 16,10-1-1-16,-1 1-1 16,-6 0 1-16,-7-7 1 15,10 10-1-15,1-4-1 0,-8 7 1 16,-3 0 1-16,-11 0 1 15,7 0 3-15,4 0-3 16,-4 3-2-16,-6 0 0 16,-8-7-1-16,7 1 2 15,7 0 1-15,4-1-4 16,-7 4-1-16,-8 0 1 16,1-3 2-16,10 0 0 15,8-1-1-15,-8 1 1 16,-7 3-1-16,4-6 0 15,10-7 0-15,4 6 2 16,-4-5 1-16,-7-1-1 0,8 0 1 16,6 1 0-16,-7-1 1 15,-10-3-2 1,-7 10 1-16,6 6-2 0,1-4-1 16,-4 4 3-16,-6-3 0 15,-8 6-4-15,-7-3-1 16,-7 0 1-16,3 0 2 15,1 3-2-15,3-3 0 16,-4-1 1-16,-3-2 2 16,-7 0 1-16,-4-4 1 15,-6 1-5-15,-1 3 1 16,-3-4 0-16,0 1 0 16,-1 0-3-16,1 2 0 15,-7-2 6-15,-4 9 3 0,-7-3-3 16,1 3-2-16,-8 0 2 15,-4 0 0-15,-3 0-1 16,0 0-2-16,-3 0 1 16,-1 0 1-16,-3 0-17 15,0 0-6-15,0-7-23 16,0 4-8-16,0-6-25 16,-3-7-9-16</inkml:trace>
  <inkml:trace contextRef="#ctx0" brushRef="#br0" timeOffset="16109.022">8311 15020 232 0,'0'-19'88'0,"0"10"-69"0,0-1 8 0,0 10 1 16,0-3-4-16,0-3 3 15,0 6-4-15,-3 0-2 0,3 0-11 16,0 9 0-16,0 1 1 0,3 2-2 15,1 7 2 1,0 6-4-16,3 7 1 16,0 21-1-16,3 13 3 15,1 3-1-15,-1 0 2 0,1 0-4 16,0 6 1-16,3 0-3 16,-4-3 0-16,4 0-1 15,0-12 0-15,1-13 0 16,-1-6 0-16,-4-10 0 15,4-9 0-15,0-6 0 16,1-7 0-16,2-6 0 16,1-6 0-16,3-6-2 0,7-7-2 15,0-6 1-15,4 3 1 16,0-3-3-16,3 0 0 16,-3 4 3-16,3 2 1 15,-6 7-1-15,-5-1-2 16,-3 1 1-16,-3 9 1 15,0-3-23-15,-4 3-11 16,-4-7-14-16,1 7-7 16,0-9-15-16,-4 0-8 15,0 2-46 1</inkml:trace>
  <inkml:trace contextRef="#ctx0" brushRef="#br0" timeOffset="16624.598">8901 15023 220 0,'0'-9'82'0,"-4"9"-64"0,1 0 7 0,3 0-1 16,0 0-6-16,-4 3 1 15,0 3 5-15,1 0 2 16,-4 4-13 0,3 2 3-16,1 4 4 0,3 3 0 0,3 12 0 15,4 16-2-15,4 13 1 16,3 6-6-16,4 3 0 15,-1 22-2-15,5 15 3 16,-1 10 2-16,0 7-1 16,4 21-10-16,-1-6-2 15,5-7-3-15,-1-5 2 16,0-1-1-16,0-15 2 16,-3-19-2-16,0-19-1 15,-4-19 3-15,-4-6 0 16,-3-12-4-16,-3-10-1 15,-4-9 1-15,0-4 2 16,-3 1 0-16,-1-10 2 0,-3-3-2 16,0 0-1-1,-3 0-26-15,-4-3-12 0,0-10-30 16,0 4-12-16,3-13-72 16</inkml:trace>
  <inkml:trace contextRef="#ctx0" brushRef="#br0" timeOffset="41645.502">7454 11079 196 0,'-10'-7'74'0,"3"4"-58"0,0 0 12 0,3 3-1 15,0 0-7-15,1 0 1 16,-1-3-3-16,1-3 0 0,-1-4-9 16,4-2 3-16,-3-1 2 15,3 1 1-15,0-7 1 16,3 6-4-16,1-5-2 15,10-1-2-15,4-3 0 0,3 3 0 16,3 0 2-16,5 4-1 16,-5-4 2-16,5 9 0 15,-1 1 3-15,4-1-1 16,-1 10 0-16,-2 10-1 16,-1 6 2-16,-4 6 2 15,-2 15-1-15,-5 4-5 16,-3 3-2-16,-3-3-4 15,-7-4-1-15,-4-5-1 16,-4 2 1-16,-3-6-2 16,-4-3 2-16,4 0-2 15,-10-3-1-15,3-3-2 0,-1 0 1 16,5-3-1-16,-1-1 0 16,4-2 2-16,4-1 0 15,-1 1-3-15,4-7 2 16,4-3-1-16,6-3 0 15,4 0 2-15,8 0 2 16,6-9-1-16,0 6 2 16,11 0 0-16,0 0 1 15,3 6-2-15,0 0 1 16,8 0-2-16,3 13-1 16,-1-4 3-16,1 13 2 15,-3 0-4-15,-4 4-1 16,-8-1 0-16,-6 9 0 15,-7-2 2-15,-7-4 1 16,-4 1 7-16,-7 5 4 16,-7 1-5-16,-7-4-3 0,-7 1 1 15,-11 9 2-15,-10 0-6 16,-4-7-4-16,-7 4 0 16,0-6 2-16,-7-7-5 15,-3-6-1-15,-8-3-1 16,-3-4 2-16,4-9-16 15,3-6-6-15,10-3 2 16,1-3 3-16,10 0 2 16,11 0-1-16,7-4-4 15,3 7-2-15,7-3-2 16,8-4 2-16,6 1-20 0,5-4-11 16,6 1-73-1</inkml:trace>
  <inkml:trace contextRef="#ctx0" brushRef="#br0" timeOffset="42203.063">8650 10646 272 0,'0'-13'104'0,"0"10"-81"0,0 3 9 0,0 3-2 15,4 4-7-15,3 5 0 16,3 7-3-16,1 12-1 15,7 17-10-15,-1 20 3 0,8 14 4 16,0 0-2-16,6 15 0 16,1 9-8-16,-4 1-2 15,0-7-2-15,1-9-2 16,-5 6 1-16,1-9-1 16,-4-3 0-16,-3-16 0 15,-4-13-3-15,0-15 2 16,-3-19-10-16,-4-16-5 0,0-18-39 15,-4-10-14 1,4-13-79 0</inkml:trace>
  <inkml:trace contextRef="#ctx0" brushRef="#br0" timeOffset="42914.873">9243 10828 160 0,'0'-28'60'0,"-4"21"-47"0,4-2 17 0,-3 6 5 16,-1 0-2-16,1 3 3 15,-4 0-7-15,0 3-3 16,0 3-14-16,-1 7 1 0,1 5 1 15,0 11-5-15,4 18-1 16,-1 9-2-16,4-3-1 16,4 4 1-16,6 9 1 15,5 12 3-15,6 10 1 16,3-3 1-16,5-7 0 0,2-9 0 16,5-6 0-16,-1-7-2 15,0-6 1-15,4-9-4 16,7-13-2-16,3-6 0 15,8-9-1-15,-1-10-2 16,-3-9 1-16,0-7-2 16,-7-9-1-16,-7-12 5 15,-4-17 4-15,-3-14 4 16,-8-11 2-16,-6-2-8 16,-4-10-2-16,-7-9-5 15,-10-3-1-15,-8 6 3 16,-14 9 1-16,-17 10-1 15,-14 6 1-15,-11 12-2 0,0 10-1 16,-1 16-2-16,1 12 1 16,7 19-1-16,8 6-2 15,9 7-2-15,11 6 1 16,15 9-26-16,10 0-11 16,10 3-23-16,8 7-10 15,7 6-67 1</inkml:trace>
  <inkml:trace contextRef="#ctx0" brushRef="#br0" timeOffset="43899.029">13624 13380 208 0,'-7'10'79'0,"4"-4"-61"0,-4 0 15 0,3 4 1 15,1-4-6-15,3-3-2 16,0 3 3-16,3-3 2 15,4-3-17-15,4 7 5 0,3-7 4 16,7 0 1-16,7-7 3 16,4 7-2-16,3-3 0 15,11-3-10-15,18-3-4 16,3 5-4-16,0-2-2 16,-4 6-3-16,-6-3 1 15,-8 3-2-15,-3 0-1 0,-4 0 1 16,-6 0-1-16,-5 0 2 15,-6 0 1-15,-4 3-1 16,-7-3-2-16,-3 0 3 16,-4 6 0-16,-4-2-4 15,-3 5-1-15,0 0-26 16,-3 1-11-16,-1-1-22 16,1 1-10-16,-4-1-41 15</inkml:trace>
  <inkml:trace contextRef="#ctx0" brushRef="#br0" timeOffset="44436.598">13695 14236 260 0,'-4'0'96'0,"1"0"-75"0,3 3 6 0,0-3-2 0,0 7-7 16,3-4 1-16,1 3 1 15,-1 0 2-15,4 1-12 16,4-1 3-16,0 0 1 0,3 0 6 16,3-3 2-16,1 1-3 15,7-8 1-15,10-2 0 16,11-3 0-16,10-4-5 16,4 1-1-16,4-1-8 15,-4-2-2-15,0-4-2 16,3 6-2-16,1-3 1 15,-1 1-1-15,-3-1 2 16,-7 4 1-16,-7-1 1 0,-4 0 0 16,-10 4-2-16,-4 0-2 15,-7 6 1-15,-3-4 1 16,-4 4-1-16,-3-3-1 16,-4 6-8-16,-4 6-5 15,1-3-31-15,-1-3-13 16,-3 0-22-16,0 10-6 15,-3-1-58 1</inkml:trace>
  <inkml:trace contextRef="#ctx0" brushRef="#br0" timeOffset="54017.837">16260 12960 228 0,'-8'-6'88'0,"5"3"-69"0,-1-4 13 0,1 7 2 16,3-3-7-16,0 0 1 15,0 0-2-15,0-3 1 16,3 6-15-16,1 0 2 0,3 0 2 15,7 0-4-15,7 9-2 16,8-6-1-16,13 0 1 16,4-3-1-16,3-3 2 15,4-3-2-15,3-3 2 16,11-7-4-16,11 6 1 16,0 1-5-16,-4 0-2 0,-7 9 0 15,-4-3 1 1,-3 3-3-16,-3 0 0 15,-4 0 1-15,-4 0 2 16,-7 0-3-16,-10-4 0 16,-7 1 5-16,-4 3 2 15,-7 0-2-15,-3 0-1 0,-4 3-1 16,-4 4 1-16,1 2-2 16,-4 0-1-16,0 10 1 15,-4 3-1-15,1 3-3 16,-1 0 0-16,-3 0 2 15,0 13 2-15,-3 6-2 16,-5 19 0-16,1 18 1 16,0-2 0-16,-3 2 0 15,-1 23 2-15,0 2-3 16,1 1 0-16,-1-4 1 16,4-2 2-16,-4 2-3 15,4-6-2-15,0-9-5 0,0-13 0 16,0-15-7-1,3-4-3-15,-3-9-8 16,4-9-4-16,-1-7-1 0,0-2 1 16,1-7 6-16,3-4 2 15,3 1-7-15,1-3-2 16,3-7-157 0,3-9 74-1</inkml:trace>
  <inkml:trace contextRef="#ctx0" brushRef="#br0" timeOffset="54720.214">17582 13098 264 0,'4'-3'99'0,"-4"0"-77"0,7 0 9 0,-3-1 1 16,-1 1-7-16,4-3 0 16,7 0-5-16,0-4-2 15,4-5-10-15,7 2-1 0,14-12 0 16,10-9-1-16,7-4-1 15,1 0-3-15,-1 4-2 16,1-1 1-16,3 1-1 16,3 12-5-16,1 0 1 15,-8 6 6-15,-7 7 4 16,-3 6-6-16,-7 6 1 0,-11 9-1 16,-3 13 2-16,-7 16 1 15,-4 13 3-15,-7 5-3 16,-4 10-2-16,-6 19 0 15,-4 9-1-15,0 10 0 16,-4-4 2-16,1 16-1 16,-5 7 2-16,5-10-4 15,-1-10 0-15,1 7 3 16,-1 10 1-16,4-17-1 16,0-12-2-16,4-12-2 15,-1-16 1-15,0-10 1 16,4-12 2-16,0-10-3 15,0-12 0-15,0-3-15 16,4-6-4-16,0-7-25 0,-1-3-9 16,1-3-87-1</inkml:trace>
  <inkml:trace contextRef="#ctx0" brushRef="#br0" timeOffset="56261.75">18775 14337 212 0,'3'15'79'0,"-3"-5"-61"0,4 2-1 0,-1-6-5 16,1 4-11-1,3-4 0-15,0-3 1 0,0-3 3 16,4-3-2-16,-1-3-2 0,1-4 2 16,-4-2 0-16,0-4 1 15,0 1 0-15,-3-4 2 16,-4 0 1-16,0 0 3 16,-4 0 4-16,-3 4 1 15,0 2 3-15,-4 4 3 16,-3 6-2-16,-3 3 0 15,-1 6-4-15,4 9 1 16,0 11-7-16,3 5-3 16,4 7-3-16,4-4 0 15,3 0-4-15,3-5 0 16,4-1 1-16,4-6 0 16,3-6 0-16,3-7 0 0,5-3 0 15,-1-6 0-15,0-6 0 16,-3-7 2-16,3-5-1 15,-7-7 2-15,-7-1-4 16,-4-8 0-16,-3-1 5 16,-7 4 2-16,-3 3 4 15,-11 6 1-15,0 3 1 16,-4 7 2-16,0 8-5 16,0 11-1-16,4 12-4 15,4 9-3-15,-1 9-3 16,7 4 1-16,4-3 1 0,4-7 0 15,3-3 0-15,7-3 0 16,0-6-3-16,4-6 2 16,3-7 1-16,0-6 2 15,3-3-3-15,-3-6-2 16,1-7 4-16,-5-6 3 16,-3-3 1-16,-3-3 0 15,-4 2 5-15,-4 8 6 16,-3 5-4-16,0 7 1 15,0 9-8-15,0 10-1 16,0 5-4-16,0 4-1 16,3-3 1-16,1 6 0 0,3-6-3 15,0-3 0 1,0-7-1-16,3-3 3 0,1-2 0 16,-1-4 3-16,1-7-3 15,-1-5 0-15,1-4 1 16,-4-3 0-16,0-6 0 15,0 9 2 1,0 1 1-16,0 2 1 0,0 4 0 16,0 6 2-16,0 9-5 15,0 3-1-15,4 1-2 16,-1-1 0-16,1 1 0 16,-1-7 0-16,-3 6 2 15,4-9 0-15,-1 0 0 16,1 0 0-16,-1-9 0 15,1-1 2-15,-1-2-3 0,1-4-2 16,-1-3 4-16,1 0 1 16,-1-2-3-16,-3 2 1 15,0 6 0-15,-3-3 2 16,-1 7-1-16,-3 0 2 16,0 6-2-16,0 6-1 15,0 6 1-15,0 7-1 16,0 3-3-16,0-1 2 15,3 1 1-15,4 0 0 16,0-3-3-16,4-4 2 16,-1-2 1-16,1-4 0 0,0-3 0 15,-1-6 0 1,1-3 0-16,-1-7 0 16,1 1-3-16,-1-7 2 0,1 0 1 15,-4 0 2-15,0-3-1 16,-4 3-1-16,-3 4 1 15,0 2 1-15,-4 4-1 16,1-1 2-16,-1 7-2 16,-3 3-1-16,4 6-2 15,-1 4 1-15,4 2-1 16,0 4 0-16,7 3 2 16,0 0 0-1,3 0-3-15,5-4 2 0,-1-2 1 16,0-7 2-16,3-3-3 15,1-6-2-15,-1-3 2 16,-3-4 2-16,0-2-5 0,1-4 1 16,-5-3-21-16,1 7-7 15,-4-1-24-15,0 4-10 16,0 6-91 0</inkml:trace>
  <inkml:trace contextRef="#ctx0" brushRef="#br0" timeOffset="57077.442">18997 13016 272 0,'0'-31'104'0,"0"3"-81"0,4-13 3 0,-4 22-4 16,0-3-10-16,3 0 1 16,1 4-2-16,-4 2 1 15,3 7-6-15,-3 5 7 0,0 14 6 16,0 15 3-16,0 13 2 15,0 2-9-15,-3 7-2 16,-1 0-7-16,-3 4-2 16,0 5 0-16,0 4 2 15,3 2-3-15,1-8 0 16,3-4-1-16,0-13 1 16,7-8-4-16,0-4-2 0,4-13 2 15,3-9 2-15,3-6 4 16,5-6 2-16,6-10-1 15,14 0-1-15,11 3-1 16,11-2 0-16,-1 2-2 16,4 7-2-16,14 5 1 15,11 8-1-15,3 5 0 16,-3 7 2-16,-4 6-1 16,7 6-1-16,-3 0 1 15,-7 3 1-15,-11 1-1 16,-18-4-1-16,-13 10 14 15,-12-1 7-15,-13 4 1 16,-15 6 1-16,-17 9-6 16,-21-5-2-16,-11 2-9 15,-7-6-2-15,-17-3-4 0,-15 3-1 16,-7-6-4-16,1-4-1 16,2-2-17-16,5-7-5 15,6 0 3-15,11-3 4 16,14-6-18-16,14-3-7 15,15-16-64 1,13-10-53 0</inkml:trace>
  <inkml:trace contextRef="#ctx0" brushRef="#br0" timeOffset="57635.14">19163 12725 220 0,'-14'-6'82'0,"7"2"-64"0,3-2 9 15,1 6-2-15,-4 0-4 16,7 0 2-16,-7 6-4 0,3 7 0 16,1 3-10-1,3 6 6-15,0 3 2 0,0 0 4 0,3-3 4 16,4-3 0-16,0-4 0 16,0-5-1-16,7-1 0 15,0 0-7-15,4-9-2 16,3-3-3-1,0-3 0-15,1 3-4 0,2-6-3 16,1-1 2-16,7-2 0 16,-1-1 1-16,5 0 2 15,3-2-3-15,6-7 1 16,12 3-5-16,13-3 0 16,8-3-3-16,0 0-1 15,-4 0 1-15,7-3 0 16,4 6 0-16,-1-7 0 0,-3 1 2 15,-14 0 1-15,-10 0-23 16,-11 6-9-16,-8 3-26 16,-6 3-8-16,-7 7 5 15,-7 3 5-15,-8 3-14 16,1 6-7-16,-8 0-40 16</inkml:trace>
  <inkml:trace contextRef="#ctx0" brushRef="#br0" timeOffset="59208.142">15960 12195 172 0,'3'-25'66'0,"-3"22"-52"0,0 0 14 0,0 3 5 16,0 0-4-16,0 9 3 16,0 4-9-16,0 9-4 15,0 15-11-15,0 26-3 0,4 6-1 16,-1 9 4-16,1 23 5 0,-1 24-3 15,4 10 0-15,4 40-6 16,3 4-1-16,4 47-3 16,3-7-1-16,0 17 1 15,0-20 0-15,0 3 2 16,1-24 1-16,-1-17-1 16,-4 1 1-16,1-16-2 15,0-19 2-15,-4-12 0 16,-4-6 1-16,1-7 4 15,-1-22 5-15,1-19-5 16,0-15-2-16,3-16-3 16,3-9-3-16,5-13 5 0,9-16 1 15,12-3 2-15,6-15 2 16,4-16-3 0,10-6 1-16,29-10-1 0,14-3 1 15,10-3-4-15,33-3-1 16,2-10 1-16,26-15 0 15,6 6-2-15,18-6-2 16,4 12 3-16,3 10 2 16,57-4-4-16,-29 16-1 15,11 13-2-15,-32 9 0 16,7 10 2-16,-17 9 2 16,-8 0-1-16,-3 6 2 15,-24-3-4-15,-8 7-2 16,-3-4 4-16,-18-3 1 15,-25 4 0-15,-13-4 1 0,-12-3-4 16,-6 0 0 0,-7 3 1-16,-8 0 0 0,-10-3-7 15,-7 0-3-15,-11-3 3 16,-6-3 2-16,-5-10-4 16,-6 3-1-16,-4-9-2 15,-3-3 2-15,0-9 4 16,-8-7 1-16,1-9 0 15,-4-3 4-15,-4-4 0 16,1-2 1-16,-4-10 2 16,-4-13 1-16,-6-21 3 0,-8-10 3 15,-14-22 0 1,-10-31 0-16,-7-13-5 16,-4-28-1-16,0-6-1 0,3-22 1 15,5-1-2-15,2-5-1 16,1 9-2-16,0-6 1 15,-4 28 1 1,0-7 0-16,4 42 0 0,-1 30 0 16,1 36 2-16,0 24 1 15,3 25 1-15,3 23 0 16,-2 18-2-16,-1 13 1 16,-7 15-2-16,-7 7-1 15,-7 9 1-15,-7 6 1 16,-3 4 5-16,-1-4 6 15,-3-3-1-15,-18-3 1 0,-14-6-3 16,-3-6-1-16,-18 6-3 16,-28-4 1-16,-4 10 0 15,-39 0 1-15,-3 7-4 16,-35 2-3-16,3 4 0 16,-17 9-1-16,-1 13-7 15,1 15 0-15,-8 9-15 16,15-2-5-16,10-4-22 15,11-2-6-15,35-7-97 16,10-22-53 0,26-22 95-16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1-10T17:30:59.910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13335 5601 204 0,'-7'6'77'15,"7"-6"-60"-15,-7 10 15 0,7-10 2 0,-4 3-8 16,1 0-1-16,-1 3-8 16,4-3 0-16,0 4-10 15,0-1 7-15,4 0 3 0,-1-3-1 16,4 0 1-16,-3-3 2 15,7-6 2-15,-1 0 2 16,15-16 1-16,-4 6-2 16,25-18 1-16,-7 6-4 15,24-48 0-15,-13 17-6 16,34-38 0-16,-17 28-8 16,36-44-1-16,-29 25-4 15,10-9-1-15,-17 15 1 16,7 7 2-16,-14 15 1 0,4 7 1 15,-15 6-2 1,-3 13 1 0,-11 2 0-16,-3 7 1 0,-7 6 0 0,-8 4 0 15,-2 2-5-15,-8 4 1 16,0 2-42-16,-7 4-19 16,0 3-134-1</inkml:trace>
  <inkml:trace contextRef="#ctx0" brushRef="#br0" timeOffset="1011.244">19498 5570 216 0,'-7'3'82'0,"7"-3"-64"0,-7 6 7 0,7-6-1 0,-4 6-6 16,4-3 1-16,0 4 1 16,0-1 2-16,0 0-12 15,0 1 8-15,4-4 2 0,-1-3 3 16,8-10 3-16,0 1-1 16,13-16 2-16,-6 3-4 15,38-35 0-15,-10 10 1 16,28-34 0-16,-14 15-9 15,36-22-2-15,-22 16-7 16,24-25-2-16,-20 22 0 16,10-13 2-16,-24 22-5 15,3 3-1-15,7-6 2 16,-14 16 1-16,-18 15-10 16,-10 10-3-16,-14 6-52 0,-11 13-24 15,-4 9-95 1</inkml:trace>
  <inkml:trace contextRef="#ctx0" brushRef="#br0" timeOffset="1761.424">14803 5535 228 0,'-4'0'88'0,"4"0"-69"0,0 0 4 0,0 0-2 16,0 0 0-16,0 0 2 16,4 0 3-16,-1 0 1 15,8-9-14-15,-1 9 8 0,15-13 2 0,14-12 0 16,0 0 0 0,-8 6-6-16,26-40 0 0,-11 12-8 15,42-29-1-15,-21 20-4 16,32-26-1-16,-22 17-1 15,29-29 1-15,25-19 0 16,-40 34 1-16,-17 23 0 16,4-16 0-16,10-16-2 15,-14 13-2-15,-14 9 3 16,-14 19 0-16,-11 22-30 16,-10 15-14-16,-11 13-45 15,-3 10-19-15,-1 3-34 16</inkml:trace>
  <inkml:trace contextRef="#ctx0" brushRef="#br0" timeOffset="2600.516">17942 5802 220 0,'-7'0'85'0,"7"0"-66"0,0 0 5 16,0 0-1-16,0 0-9 15,0 0 0-15,0-7 3 16,0 7 1-16,7-9-9 15,-3 3 6-15,3-10 4 0,0 4 1 16,11-17 3-16,-4 4-9 16,14-16-1-16,-3 7 2 15,35-35 2-15,-11 13-9 16,36-42-2-16,-18 23-2 16,31-22 2-16,-20 19-3 15,28-23 0-15,-25 20-3 0,4-7-1 16,-18 22 1-16,3 3 2 15,-17 13 1-15,-3 6 1 16,-12 13-2-16,-9 3 1 16,-5 6-4-16,-10 3-2 15,-3 3-38-15,-11 7-15 16,0-1-102 0</inkml:trace>
  <inkml:trace contextRef="#ctx0" brushRef="#br0" timeOffset="3741.824">16979 4350 184 0,'0'-22'68'0,"0"22"-52"0,-3-19 3 0,-1 16 1 0,1-3-3 16,-1-7-1-16,1-2 0 16,-1 5 0-16,-3-2-8 15,-4-1-1-15,-3 4 3 16,0-1 0-16,-3 1 4 15,-5 3-1-15,1 2 0 0,-3 4-3 16,2 4 1-16,-2 5-6 16,-1 7-1-16,0-1-2 15,4 4 1-15,3-3 0 16,-10 12 1-16,7-9 0 16,-11 12 0-16,-10 10 0 15,10 0 2-15,8-13 1 16,-8 28 1-16,7-5-2 0,-3 14-1 15,7-11 3-15,0 15 5 16,3-13-1-16,0 32 1 16,8-13-3-16,3 10 1 15,0-16-2-15,7 9 0 16,0-15 1-16,10 15 1 16,-3-15 3-16,18 9 2 15,-7-15-5-15,13 2 1 16,-2-12-5-16,9 0-2 15,-6-12 0-15,14-4 1 16,24 0-1-16,-13-2 2 16,-11-11 2-16,21-8 5 15,-11-1-2-15,11-18 1 16,25-19-5-16,0-10 0 16,-1-12-3-16,-27 12 2 0,-11 1-4 15,7-7 0-15,14-19-1 16,-11 7-2-16,-3-13 1 15,-14 15-1-15,-10 10 0 16,-1-15 2-16,-7 12-1 16,-10-19-1-16,-4 13 1 15,-14-45-1-15,-11-24 0 16,-6 37 2-16,2 17-1 16,-20-27-1-16,-28-30 1 15,-4 34 1-15,-7 22-3 16,3 22 0-16,-7 22-1 15,11 25-2-15,14 0-2 16,-31 28 1-16,17-6-10 16,-11 16-6-16,15-10-8 0,-4 13-3 15,10-7-13-15,8-2-4 16,10 2-9-16,14 1-2 16,8-7-90-1</inkml:trace>
  <inkml:trace contextRef="#ctx0" brushRef="#br0" timeOffset="5305.188">16891 7241 184 0,'11'-66'71'0,"-11"66"-55"0,3-78 15 0,-3 68 3 15,0-5-2-15,0-1 1 16,-7 0-5-16,4 4 0 15,-8 2-16-15,0 4 2 16,-10 6 0-16,4 0-1 0,-8 16 2 16,-14 18-6-16,4 1-1 15,7-7-6-15,-25 16-2 16,10-10 0-16,-13 13 2 16,10-9-3-16,-3 18 0 15,-4 20-1-15,10-7 0 16,5-7 4-16,13-5 1 15,7-10-1-15,8-10 1 0,3-5 0 16,7-4 3-16,0 0 1 16,10-6 1-16,1-3 0 15,21-3 2-15,-8-4-1 16,29-2 0-16,-14-4-3 16,17-3-1-16,-10-3-3 15,32 0-2-15,-15 6 1 16,26-3 1-16,16 16-1 15,-23-3-1-15,-19-4 5 16,22 29 1-16,13 12-5 16,-16 4-2-16,-15-4 0 15,-14 10 2-15,-11 0 13 16,-17-4 8-16,-8-9-7 16,-6 23-1-16,-4-14-4 0,-14 7 1 15,-14 19-2-15,-15-1 0 16,-10-8-5-16,-3-8-3 15,-4-5-3-15,-3-9-1 16,-8-14-1-16,-6-18 3 16,-8-9 0-16,22-20 1 15,10 1-5-15,-4-16 1 16,12 3 0-16,6-12-1 16,0-13 4-16,14 7 0 15,4 11 1-15,14-33 0 16,0 9 0-16,21-26 0 15,22-33 0-15,-1 15 0 0,-10 15 2 16,17-24 1-16,-10 21-1 16,10-31 1-16,15-31-2 15,-1 13-1-15,-6 18 1 16,-4 9-1-16,-4 10 0 16,-6-9 2-16,-8 2-1 15,-14 32-1-15,-3 13 1 16,-8-13-1-16,-6-19 0 15,-11 3 2-15,-14 16 1 16,-11 10 1-16,-7 15 0 16,4 22 0-16,3 3-9 15,-28 25-2-15,-21 13 2 0,24 0 0 16,12-6 0-16,2 9 1 16,8-4 0-16,7 11 0 15,7-7-11-15,10 6-5 16,7 9-25-16,8-2-11 15,-4-10-17-15,14 13-4 16,-3-10-60 0</inkml:trace>
  <inkml:trace contextRef="#ctx0" brushRef="#br0" timeOffset="5801.197">18136 6824 232 0,'-7'-19'88'0,"4"10"-69"0,-1-7 13 0,4 16 0 15,-3-6-4-15,-1-1 1 16,1-2-3-16,3 0-1 16,0 2 1-1,0 14-14-15,3 8 0 0,1 10 1 16,-1 13-1-16,4 25 3 15,0 28 5-15,0 12 2 16,4 35-7 0,0 16-4-16,-1 34-6 0,4 0-4 15,0 13 0-15,4-7-1 16,-4-15 2-16,0-10 3 16,0 0-4-16,0-24-3 15,1-29 1-15,-5-19 2 16,1-22-2-16,-4-15-2 15,0-20-51-15,0-11-22 16,-4-11-95-16</inkml:trace>
  <inkml:trace contextRef="#ctx0" brushRef="#br0" timeOffset="6939.341">12471 13245 212 0,'-7'-6'82'0,"7"9"-64"0,-4-3 13 0,4 0 1 0,0 0-13 16,-3 7-1-16,3-1-8 15,0-3-2-15,3 3-4 16,4-3 4-16,4-3 2 0,3-3 8 16,7 0 3-16,4-6-4 0,14-4-2 15,3-6-1-15,4-9 2 16,3-22-1-16,8-13 1 15,17-15 0 1,14-7 0-16,-25 22-2 0,36-49 1 16,10-8-4-1,4 14-1-15,0 12-6 0,-10 9-1 16,-8 4-3-16,0 8-1 16,-7 8 1-16,-7 8 0 15,-17 10 2-15,-11 9 3 16,-11 7-4-16,-10 6-1 15,-7 3-13-15,-11 3-5 0,-4 10-52 16,-3-1-21 0,-10 10-69-16</inkml:trace>
  <inkml:trace contextRef="#ctx0" brushRef="#br0" timeOffset="7994.305">20373 13311 208 0,'-18'0'79'0,"18"0"-61"0,-14 3 12 0,11 4 4 0,-4-4-7 15,3 0 1-15,1 0-6 16,-1 0-4-16,4-3-10 15,0 0 6-15,4-3 5 0,-4 0 1 16,10-10 0-16,-3 4 3 16,11-10 2-16,-4 0-2 15,14-18 0-15,-3 2-1 16,24-46-2-16,-10 18-6 16,32-22-1-16,-18 19-8 15,21-34-1-15,-18 22-2 16,39-23-2-16,-21 29 1 15,18-9 1-15,-18 12-3 0,4 9 0 16,-18 10 1-16,0 3 2 16,-11 6-10-16,-10 10-2 15,-4 6-39 1,-17 6-16-16,-1 3-59 0,-9 10-23 16,-5 0 20-1</inkml:trace>
  <inkml:trace contextRef="#ctx0" brushRef="#br0" timeOffset="8802.029">14302 13361 188 0,'-7'-12'71'16,"0"9"-55"-16,-1-7 11 0,1 7 3 0,4 0-9 16,-1 0-2-16,4-3-5 15,0-1-1-15,0-2-7 16,4 0 5-16,3-1 2 0,4 1 5 16,3-4 1-16,7-2-2 15,11-4 2-15,10-6 1 16,11-10 2-16,7-15-3 0,3-19 0 15,4-9-1 1,11-4-2-16,10 1-6 0,4-23-2 16,-4-3 0-16,-7 4 0 15,0 15-2-15,-3 7-1 16,-4 5-3-16,-7 11-2 16,-11 8 1-16,-6 10 1 15,-11 9-10-15,-8 13-2 16,-6 7-35-16,0 8-15 15,-8 4-31-15,1 6-13 16,-4 6-19 0</inkml:trace>
  <inkml:trace contextRef="#ctx0" brushRef="#br0" timeOffset="9673.065">18613 13662 228 0,'0'-22'85'0,"0"22"-66"0,-4 0 8 0,4 0 0 16,0 0-10-16,0-3 3 15,4 0-8 1,3 3-6-16,-4 0 3 0,15-3 3 16,-4 0 9-16,14-10 7 15,-3 4 0-15,21-26 3 16,-11 7-8-16,18-34-2 15,-7 11-6-15,24-43-1 16,-13 19-4-16,34-44-1 16,-16 28-3-16,16-31-1 15,-20 28-3-15,35-26 1 16,-25 26-4-16,11-3 0 16,-22 25 1-16,1-16 2 15,-15 22 1-15,-7 4 1 0,-6 15-18 16,-15 15-7-16,-7 4-52 15,-17 25-20-15,-1-3-64 16</inkml:trace>
  <inkml:trace contextRef="#ctx0" brushRef="#br0" timeOffset="11249.095">15653 11969 236 0,'0'-25'88'15,"-4"16"-69"-15,4 2 11 0,0 7 1 0,0 0-13 16,0 0 0-16,-3 13-6 16,3 6 0-16,0 6-7 0,0 3 1 0,3 13 1 15,1 9 1-15,-1 22 0 16,1 16 2-16,3 15 1 16,0 20-5-16,0 15-4 15,0-4-1-15,0 1-1 16,-3-6-3-16,3-7 2 15,0-18 5-15,0-20 5 16,0-18-3-16,0-9 2 16,0-17-5-16,4-11-2 15,-1-4 4-15,1-13 4 16,3-2 1-16,0-1 4 16,0-6-1-16,4-3 0 15,3-3-5-15,4 0 0 16,6-7-1-16,5-5 3 0,6 2-3 15,4-6-2-15,3 1-2 16,11-1-3-16,18 0 1 16,10 0 1-16,4 0-1 15,3 7-1-15,18-4 1 16,3 0-1-16,-3 1 2 16,11-1 1-16,6 0 3 15,-3 4 1-15,-10-1-1 16,6 4-1-16,0 0-3 15,-3 9 1-15,-14 6-4 16,-7-3 0-16,0 3 1 16,-4-3 0-16,-7 7 0 15,-7-4 0-15,-10 0 0 16,-8-3 2-16,-3-3-3 0,-3-3 0 16,-1 0 1-16,1-3 0 15,-4 0 2-15,-4-1 1 16,-7 7-1-16,-6 0-2 15,-8 0-2-15,-7 0 1 16,-7 0 3-16,0 10 1 16,-7-4 1-16,-3 0 0 15,-4 1-5-15,0-1 1 16,-4 0 0-16,1 0 2 16,-4-2-3-16,-4-4 0 0,4 0 1 15,0-4 0-15,0-2 0 16,0-3 2-16,0-4-3 15,0-6-2-15,-4 1 4 16,-3-1 1-16,-4-9 0 16,-3-7-2-16,-3-18 1 15,-1-19-1-15,-3-13 0 16,-1-9 0-16,-2-22 0 16,-1-13 0-16,0 4-3 15,0-1 0-15,4 4 2 16,4 12 2-16,-1 16 0 15,4 19 2-15,0 16-4 16,3 12-2-16,0 9 2 16,1 7 2-16,-1 9 2 0,0 6 1 15,1 3-7-15,-1 7 0 16,-3 0 3-16,0 3 2 16,0 6-3-16,-4 3 1 15,-3 0 0-15,-4 1 0 16,-10-1 0-16,-11 3 2 15,-14 1-1-15,0 2-1 16,-7 1 1-16,-8-7 1 16,-16 3-1-16,-8 1 2 15,3-1-4-15,-6-2 0 16,-14-4-1-16,3 6 0 16,3-3 2-16,-6 4 0 15,-8-1 0-15,11 4 0 16,4 2 0-16,-1 4 0 15,-2 3-3-15,13-3 2 0,10 0 1 16,12-4 2-16,6-2-6 16,8-7 1-16,3-3-4 15,3-3 2-15,11-6-28 16,7 0-11-16,8-4-28 16,6 1-10-16,14 3-68 15</inkml:trace>
  <inkml:trace contextRef="#ctx0" brushRef="#br0" timeOffset="12090.202">16499 14399 212 0,'-35'0'79'0,"21"3"-61"0,-4-3 17 0,11 0 3 15,0 3-11-15,7-3 3 16,4 0-12-1,6 0-11-15,8-3 5 0,7 0 3 16,3-3-1-16,4-3 0 16,3-1-4-16,4-2 1 15,3-4-6-15,8 7-3 16,2 5 1-16,5 4 0 16,-4 4-1-16,-4 11 1 15,-3 7 0-15,-7 6 3 16,-4 4-1-16,-7 5 2 15,-3 14-2-15,-7 5 0 16,-4 13-6-16,-4 12-1 0,-3-2 1 16,-3-1 0-16,-1 1 3 15,1 5 1-15,-4 1-4 16,4-7-1-16,-4-9 1 16,0-9 0-16,3-13 1 15,-3-9 0-15,4-4-3 16,-1-9 2-16,1-6 1 15,-1-7 2-15,1-5-8 16,3-7-3-16,0-3-26 16,0-4-10-16,3-2-28 15,5-4-11-15,6-12-28 16</inkml:trace>
  <inkml:trace contextRef="#ctx0" brushRef="#br0" timeOffset="12794.588">17805 14569 236 0,'-11'-19'90'0,"4"9"-70"0,-4-5-3 0,4 8-5 0,0-2-3 16,-3 0 5-16,-1-1-2 15,1 1 3-15,-4-1-8 16,-1 7 0-16,1-3 0 0,0-3 1 16,0-1 0-16,0 1-2 15,0 2-1-15,-4 1 3 16,4 3 3-16,-4 6-2 15,1 7 2-15,-1 8-4 16,1 4 1-16,-1 13-3 16,0 2 0-16,4 7-3 15,4 25 1-15,3 7-2 16,7 2-1-16,3-3-2 16,8 4 1-16,3 18 1 15,3-6 2-15,5-10-1 16,2-9 2-16,4-9-4 0,11-16 0 15,4-6 1 1,2-16 2-16,5-12 1 16,3-13 1-16,-4-4 0 0,-3-21 2 15,-4-15-3-15,-3-7 0 16,-7-7 1-16,-4 1 0 16,-7 6-2-16,-3 3-2 15,-7 6 1-15,-4 4 1 16,-7 15 3-16,-7 6 2 15,-4 7-1-15,-7 9 1 16,-6 10-6-16,-12 6-3 16,-2 9 1-16,2 10 0 0,4 12-2 15,8 3 2-15,6-3-1 16,11-6 0-16,7-6 0 16,7-4-2-16,7-9-4 15,7-9-2-15,4-7-24 16,3-15-8-16,4-6-20 15,0-17-9-15,3-11-47 16</inkml:trace>
  <inkml:trace contextRef="#ctx0" brushRef="#br0" timeOffset="13187.372">18256 14333 304 0,'-14'-34'112'0,"7"28"-87"0,0-1 7 0,4 7-5 16,-1 0-9-16,0 7 0 15,1 5-8-15,-1 10-2 16,4 6-4-16,4 10 2 0,3 0 0 0,4 2 0 16,3 11 1-1,7 5-4-15,4 13-2 0,3 6 2 16,4-3 0-16,-1-9-1 16,1 0-2-16,-4-10-4 15,0 3 0-15,-3-5-16 16,-4-7-4-16,-3-7-17 15,-4-9-6-15,-3-6-61 16,-1-9-56 0,-3-7 57-16</inkml:trace>
  <inkml:trace contextRef="#ctx0" brushRef="#br0" timeOffset="13426.522">18126 14829 276 0,'-14'15'104'0,"10"-5"-81"0,1 6 9 0,3-10-2 16,3 0-10-16,1 0 1 15,6-6-3-15,4-6 0 16,7-6-9-16,8-10 1 0,6 0 1 16,7-3-6-16,4-4-3 15,0 4-1-15,-4 0 1 16,1 6-10-16,-4-3-4 15,-4 4-25-15,0 2-9 16,0 3-22-16,4 4-8 16</inkml:trace>
  <inkml:trace contextRef="#ctx0" brushRef="#br0" timeOffset="14160.479">19022 14249 272 0,'-14'-22'104'0,"3"16"-81"0,-7-7 7 16,8 7-1-16,-4 6-9 0,-4 0-2 16,-3 0-4-16,-4 6-1 15,-6 7-7 1,2 8-4-16,-2 11 1 0,2 2-2 0,5 10 2 15,2-3-2-15,8-3-1 16,4-7 1-16,-1 3 1 16,4-8-3-16,7-5 0 15,4-5 1-15,3 3 2 16,3-10-1-16,8 1-1 16,7-4 7-16,3-3 3 15,7 3-5-15,4 1-1 16,7 2-2-16,-7 4-2 15,-1 2 1-15,-2 4 1 16,-1 9-3-16,0 1 0 16,-7 2 3-16,-3 7 3 15,-4-1 11-15,-7 1 5 16,-7-4-7-16,-7-2-3 16,-7-1-2-16,0-3 1 0,-3 0-5 15,-4 1-3-15,0-7-4 16,-4-4 1-16,-3-2 1 15,0-6 0-15,-1-7-3 16,1-3 0-16,4-10-1 16,3 1 0-16,3-1 5 15,11-12 1-15,3-18-3 16,5-17-1-16,2-9 1 16,1-3 0-16,3-3 1 15,-4-9 2-15,1-16-1 16,-4 6-1-16,-3 9 1 15,-4 7 1-15,-4 15-1 0,-3 10-1 16,-4 6 1 0,1 19-1-16,-4 6 2 0,0 10 1 15,-4 9-1 1,4 6-2-16,3 7-4 0,1-1 0 16,3 1-5-16,3 6 1 15,4 0-29-15,7-4-11 16,4 1-28-16,3 0-10 15,3-1-44 1</inkml:trace>
  <inkml:trace contextRef="#ctx0" brushRef="#br0" timeOffset="14656.914">19495 14148 280 0,'-8'4'104'0,"-2"5"-81"0,-4 3 12 16,7 4 0-16,-4 3-12 16,-3 9-4-16,0 13-6 15,0 6-1-15,3 3-7 0,4 3-3 0,4 1 1 16,3 5-4-16,7 7 0 15,3 13 3-15,8-7 1 16,3-10 1-16,7-11 0 16,1-11-2-16,6-11 1 15,7-14 2-15,8-5 2 16,2-20 1-16,1-18 2 16,0-13-1-16,-7-6 2 15,-11 10 0-15,1-26 3 16,-12-9-1-16,-6-7 0 15,-7 1-5-15,-11 3-3 16,-15 9 2-16,-16 6 0 16,-19 10-8-16,-13 3-1 0,-8 16 0 15,-6 6 3-15,-4 9-2 16,3 10 0 0,7 12-4-16,11 10-1 15,11 2-22-15,10 17-8 0,7-1-33 16,8 4-13-16,10 0-67 15</inkml:trace>
  <inkml:trace contextRef="#ctx0" brushRef="#br0" timeOffset="15453.484">17085 15976 244 0,'-7'7'93'0,"3"-7"-72"0,4 3 5 0,0-3-3 0,4 0-2 15,3 0 2-15,0-3-4 16,4-4 1-16,3 4-11 16,0-3 1-16,7 0 3 0,4-4-1 15,7-2 1-15,3-4-1 16,11-6 2-16,3-3-5 16,4-3-1-16,0 0-2 15,3-4-1-15,11-2-6 0,18 2 1 16,3 1 2-1,4 0 1-15,3-1-1 16,18 4-2-16,3-6 3 0,-3-7 0 16,4-9 1-16,13-7 0 15,-3-2 4-15,-10 9 3 16,-1 2-11-16,8 8-2 16,-11 5 1-16,-11 7 0 15,-10 3 1-15,-8 9 2 16,-3 7-1-16,-3-1-1 15,-7 10 1-15,-8 0 1 16,-7 0-3-16,-6 0-2 16,-8 0 2-16,-3 0 0 15,-4 0 1-15,-7-3 0 16,1 3 0-16,-5-6 2 16,-2 6-3-16,2 0 0 15,-6-3 1-15,-4 3 0 0,0 0 2 16,-3 0 1-16,-4 0-15 15,-4 0-6-15,1 0-24 16,-4-6-60 0,0 6 7-16,0-4-34 15</inkml:trace>
  <inkml:trace contextRef="#ctx0" brushRef="#br0" timeOffset="16127.09">18524 16196 248 0,'-10'-3'93'0,"3"-10"-72"0,3-9 14 0,1 13 0 0,3-10-9 15,3 0-1-15,1-3-10 16,3-3-4-16,3-3-6 15,8-3-2-15,3 9 1 0,7 0 4 16,11 3 5-16,14 0-1 16,7 7 3-16,4 2 3 15,-4 7 1-15,-4 9 1 16,-7 4 2-16,-3 5-6 16,-3 4 1-16,-12 3 1 15,-6 3 1-15,-7 16-13 16,-11 15-3-16,-7 17-2 15,-7-1 1-15,-4 6-1 16,-3-3-1-16,0 10 1 0,3-7-1 16,1-9-3-16,3-3 0 15,7-13 2-15,0-12 0 16,7-6-2-16,0-10 0 16,7-6 2-16,7-10 0 15,7-9 5-15,11-9 5 16,7-13-1-16,3-10 3 15,1-2-6-15,-1-4-1 16,-3 4-4-16,0-1-1 16,0 1 1-16,0 9 0 15,-1 0-3-15,1-1 0 16,-3 4-31-16,-1-6-15 16,-3 6-22-16,-4-3-6 15,0 0-86 1</inkml:trace>
  <inkml:trace contextRef="#ctx0" brushRef="#br0" timeOffset="16727.262">21170 14973 288 0,'-3'6'107'0,"3"-6"-83"0,3 0 15 0,-3 0 1 0,4 0-9 16,-1 0-1-16,8-6-10 16,-1-3-2-16,12-4-11 15,-5 1-2-15,15-7 1 0,-7 3-5 16,10-6-1-16,-7 3 0 15,15-6 2-15,-5 6-1 16,12 4-1-16,-11-1-13 16,3 3-6-16,-7 4-23 0,-3 0-11 15,-7 2-34-15,-8 11-12 16,-3-1-12 0</inkml:trace>
  <inkml:trace contextRef="#ctx0" brushRef="#br0" timeOffset="16989.301">21340 15553 300 0,'3'16'112'0,"-3"-16"-87"0,18-7 20 0,-18 7 4 15,10-6-12-15,-3 0 1 16,11-10-17-16,0 4-7 0,10-16-9 15,-3 9-4-15,20-10 0 0,-9 1 1 16,13 0 1-16,-7 6-4 16,4-6-1-16,-7 12-26 15,0-6-9-15,-7 3-25 16,-4 1-9-16,-7 2-72 16</inkml:trace>
  <inkml:trace contextRef="#ctx0" brushRef="#br0" timeOffset="17946.278">22236 14145 260 0,'-29'10'99'0,"29"-10"-77"0,-14 9 18 0,11-6 2 15,-1 0-13-15,1 0-2 16,3-3-7-16,0 7-1 15,14-7-10-15,-4 0 3 0,19-7 4 0,-8 7-2 16,18-15 0-16,-8 2-8 16,29-15-2-16,-10 3-4 15,27-19-1-15,-17 10 1 16,14-10 2-16,-10 6-1 16,10 10 2-16,-14 6-4 15,3 22 0-15,-10 0 1 16,-3 31 2-16,-11-3 1 15,-1 26 1-15,-6-13-2 16,-4 56-2-16,-3-19 1 16,0 54-1-16,-8-32 0 15,1 35 0-15,-4-28 0 16,4 37 0-16,-4-34 0 0,3 2 0 16,-2-24 0-16,2-6 0 15,-3-16-3-15,4-13 2 16,-4-6-1-16,4-16-2 15,-4-3-28-15,3-18-12 16,-2-1-19-16,2-15-8 16,-3 0-66-1</inkml:trace>
  <inkml:trace contextRef="#ctx0" brushRef="#br0" timeOffset="18695.536">23901 13973 236 0,'3'-63'90'0,"-3"63"-70"0,0-34 4 16,0 30-5 0,-7 1 1-16,4 0 4 0,-8 9 1 15,4 1 0-15,-11 15-14 16,1-4 7-16,-11 14 4 0,3-4-5 15,-14 13 1-15,7-7-9 16,-7 29-1-16,8-13-4 16,-1 13-3-16,7-13-3 0,4-3-1 15,3-3 2 1,11-6 2-16,0-7-2 16,14-9-2-16,0-3 4 15,18-7 1-15,-4-2 2 16,15-10 0-16,-8 0-2 15,14-10 1-15,-7 1-2 16,25-4-1-16,-10 4 1 0,24 0 1 16,-14 9-3-16,7 6 0 15,-11-3 3-15,8 19 1 16,-11-6-1-16,3 12-2 16,-10-3 3-16,-7 25 2 15,-7-9 7-15,-8 25 4 16,-3-16 1-16,-13 9 1 15,-5-5-9-15,-10 5-5 0,0-12-1 16,-7 10 0-16,0-13-4 16,-7-7-1-16,3-2-2 15,-3-20 3-15,3-2 0 16,-3-19 1-16,3-1-3 16,4-15 0-16,4 4 2 15,6-42 0-15,1 10 1 16,6-35 0-16,1 16 6 15,6-56 6-15,-3 25-2 16,4-32 2-16,-1 31-7 16,-3-36-1-16,1 30-2 15,-16-6 1-15,5 25 0 16,-22-6 1-16,8 22-2 16,-22 13 1-16,7 11-4 15,-7 23 0-15,7 10-1 0,-6 12-2 16,6 3-4-16,0 15 0 15,4-2-29-15,0 12-13 16,3-6-18-16,-7 9-8 16,11-3-78-1</inkml:trace>
  <inkml:trace contextRef="#ctx0" brushRef="#br0" timeOffset="19970.281">21936 14026 184 0,'-25'-19'68'0,"25"19"-52"0,-11 0 14 0,11 0 6 16,-3 3-3-16,-1 1 1 15,1 2-8-15,-1-3-4 16,1 6-12-16,3-2 2 0,0 11 2 16,0-2 4-16,7 31 1 15,0-9-2-15,14 43 0 16,-7-15-1-16,29 72 0 15,-12-31-8-15,36 75-3 16,-17-48-5-16,13 55-1 16,-13-48 1-16,10 31 2 0,-15-31-1 15,8-3-1-15,7 13 1 16,-7-38-1-16,-10-29 0 16,-15-40 0-16,-4-6 0 15,-2-19 2-15,-5-4 1 16,4-9 3-16,1-2-5 15,-1-4-1-15,11-4 2 16,-8-2 3-16,-6 3-4 16,14-9-1-16,-8 2-2 15,29-9 0-15,35-15 4 16,1-13 1-16,6 0 1 16,-3 3 0-16,-22 9-5 15,43-18 1-15,-25 9 0 16,57-9 2-16,-32 9-1 0,35-22 2 15,42-15-2-15,-63 24 2 16,-28 10-2-16,14 0 2 16,-25 9-4-16,11 4 0 15,-21 6 1-15,-1 3 0 16,-17 6 0-16,-7 0 2 16,-7 7-3-16,-11 2 0 15,-3 1 1-15,17-1 3 16,-31 7-3-1,-4 0 1-15,0 0 1 16,-3 3-3-16,-4-10-2 0,-4 4 2 16,-6-16 2-16,-1 10-2 15,-6-35 0 1,3 9 1-16,-11-31 2 0,4 16-3 16,-14-35 0-16,7 16 1 15,-15-54 0-15,8 32 2 16,-25-62 1-16,14 36-4 15,-45-55 1-15,17 49 0 16,-21-40 0-16,24 44-3 16,1 12 2-16,13 26 3 15,4 18 1-15,11 16-1 16,0 18-2-16,3 4 1 16,0 12 1-16,8 10-1 15,-8 3-1-15,7 3 1 0,-7 3-1 16,4 0 0-16,-11 0 2 15,8-3-1-15,-8 7-1 16,3-4 1-16,-16-3 1 16,6 0-1-16,-35 6-1 15,17-3 5-15,-31-3 1 16,21 6-2-16,-53 13-3 16,24-3 0-16,-55 34-1 15,38-15-3-15,-46 43 2 16,42-22-1-16,-55 57 0 15,44-28 2-15,-37 37 0 16,41-28-5-16,-10 13 1 0,32-22-25 16,6-16-10-16,22-16-60 15,14-34-23-15,11-4-14 16</inkml:trace>
  <inkml:trace contextRef="#ctx0" brushRef="#br0" timeOffset="21771.048">15861 6407 192 0,'-4'-10'74'0,"1"10"-58"0,-1 4 7 0,4-4-1 16,0 9-1-16,0 4 2 15,0 12 1-15,4 22 2 16,-1 22-14-16,4 12 4 0,4 32 2 16,3 22-6-16,0 31 1 15,4 25-10-15,0 32-2 16,3 6-1-16,0 25 0 15,0-22 0-15,0-3 2 16,0-22-1-16,1-32 2 16,-5-27-2-16,4-17-1 15,-3-21 1-15,0-22 1 16,-1-16-3-16,1-19-2 16,0-6 4-16,3-15 1 15,3-7 2-15,8-10 2 0,7-8-3 16,14-1-2-16,3-12 0 15,4 6 1-15,4-3-3 16,13-1 0-16,19 4 3 16,6 7 1-16,7 2-1 15,25 7-2-15,7-4 1 16,8-2 1-16,16-10-1 16,1-3 2-16,18-13-2 15,-4-3 2-15,-4-3 0 16,7-3 3-16,-13 0-3 15,27-3 0-15,-13 3-1 16,-33 9-2-16,-24 7 3 16,-24-1 2-16,-15 1-4 15,-14 2-1-15,-7 1 0 0,-14 0 0 16,-7 0 2-16,-11-1 1 16,-7-2-1-16,-6-4-2 15,-8-5 1-15,-7-7 1 16,-7-19-1-16,-7-25 2 15,-11-10-2-15,-3-12-1 16,-11-34 1-16,-3-29 1 16,-8-31-3-16,-9-22 0 15,-19-28 1-15,-10 0 0 16,-4-22 0-16,8 22 0 0,2-7-3 16,5 39 2-16,3 36-6 15,0 20 0-15,3 22 7 16,1 12 7-16,10 25-3 15,7 16-2-15,4 12-1 16,3 16-1-16,4 7 0 16,-1 8 0-16,-2 11 0 15,-1 5 2-15,-4 4-3 16,-2 2 0-16,-1 4-1 16,0 0 0-16,0 0 4 15,4-3 3-15,-4-4 2 16,-4-5 3-16,-13 2-1 15,-15-3 2-15,-10 1-6 16,-7 5-1-16,-25 7 0 0,-25 9 0 16,-10 13-5-16,-28 19-1 15,-1 28 1-15,-24 22 0 16,7-1 1-16,-11 1 0 16,8 12-3-16,17 4 0 15,7-16-36-15,25-19-16 16,31-41-104-1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1-10T17:32:20.351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9313 9304 188 0,'-3'0'71'0,"-1"0"-55"0,4 0 13 0,0 0 2 16,0 0-10-1,0 0 1-15,4 0 0 16,-1 0 1-16,1 0-12 0,3 0 4 0,0 0 5 16,4 0-2-16,-1 0 1 15,1-3-4-15,3 3 1 16,0-6-5-16,0 6-1 16,4 0-2-16,-1-3 0 15,1-4-2-15,0 7 1 16,-1 0-2-16,4 0 2 15,4 0-2-15,0 0 2 16,3 0 0-16,4 0 1 16,3 0-2-16,0-3 1 15,4-3 0-15,3 6 1 16,-3-6 0-16,0 2 0 16,0 1-7-16,0 3-2 0,3 0 2 15,4 0 1-15,7 3 0 16,0-3 1-16,3 0-4 15,-3 0 0-15,0-3 3 16,-4 0 1-16,4-3 1 16,7 0 0-16,4-4 0 15,3 1 0-15,0-1 0 16,-4-2 0-16,-3 2-2 16,0 1-2-16,4 9 1 15,6-3-1-15,1-3 0 16,-4 6 2-16,-4 0-3 15,-6-4 0-15,-4-2 1 0,0 6 2 16,-4-3-1 0,4-3-1-16,-4 6-2 15,1-3 1-15,-1-4 1 0,-6 7 2 16,-1-3-3-16,-7 3 0 16,-3 0 1-16,-4 0 2 15,-3 0-1-15,-8 0-1 16,-2 0 1-16,-5 0 1 15,-3 0 1-15,0 0 1 16,-3 3-68-16,-4-3-32 16,-7 0-83-1</inkml:trace>
  <inkml:trace contextRef="#ctx0" brushRef="#br0" timeOffset="2282.651">18045 9292 184 0,'10'0'68'0,"-6"3"-52"0,-1 3 6 0,-3-3-1 15,4-3-5-15,3 0 3 16,0 0-1-16,0 6 0 16,0-3-9-16,0-3-3 0,4 0 0 15,-1-3 1-15,1 3 1 16,3 0-2-16,4 0 1 16,-1 0-4-16,8 0 0 0,3 0 1 15,4 3 2-15,0-3-1 16,3 0 2-16,4 0 0 15,-1 7 3-15,1-7-1 16,0 0 2-16,0 0-2 16,3 0 0-16,4-7-3 15,7 7 1-15,3 0-4 16,1-3 0-16,-1-3-1 16,1 6 1-16,-4 0 0 15,0 0 1-15,3 0-2 16,4 6-2-16,4-3 1 15,3 7-1-15,-7-7 2 16,-15 3 1-16,-6 1-4 0,14-4-1 16,-7 0 7-16,21-3 4 15,-11 0-2-15,15 3-2 16,-15 0-2-16,11-3 0 16,-10 0-2-16,21 0-1 15,-15 0 1-15,18 0 1 16,-10 0-1-16,6 0-1 15,-17 0 1-15,25-3-1 16,-18 3 0-16,21-3 0 16,-17 0-3-16,10 0 2 15,-18-1 1-15,26 1 2 16,-19 0-1-16,22-3-1 16,-18-4 1-16,11 7-1 15,-18-3 0-15,28 3 2 16,-21-3-3-16,21-4 0 15,-21 7 1-15,11-3 0 0,-18 6 0 16,18 0 0-16,-18 0 0 16,14 0 0-16,-18 6 0 15,8-3 0-15,-15-3 0 16,1 7 0-16,-11-4 0 16,3-3 0-16,-10 6 0 15,0-3 2-15,-8-3-1 16,1 0 2-16,-7 0-2 15,0 0 2-15,-4 6-2 16,0-6-1-16,-3 0 1 0,-1 0-1 16,1 0 0-16,-1 0 0 15,-2 0-3-15,-1 0 2 16,0 0 1 0,0 0 0-16,0 0 0 0,4 0 0 15,-8 0 0-15,4 3 2 16,-3-3-1-16,-1 0 2 15,1 7-2-15,0-4-1 16,-4-3 1-16,0 0-1 16,-4 0-5-16,1 0 1 15,-1 0-71-15,-3-3-31 16,0-4-38-16</inkml:trace>
  <inkml:trace contextRef="#ctx0" brushRef="#br0" timeOffset="3243.213">17844 7699 180 0,'14'-29'68'0,"-11"17"-52"0,4-1 8 15,-7 10 2-15</inkml:trace>
  <inkml:trace contextRef="#ctx0" brushRef="#br0" timeOffset="3439.519">17875 7655 353 0,'7'19'30'0,"0"9"-16"0,4 9-6 0,0 20-2 15,-1 31 3-15,4 12 2 16,4 13-3-16,3 31 0 15,0 0-3-15,0 10 0 16,1 0-6-16,-1-20 1 16,-4-18 2-16,1-15 1 15,-4-4-4-15,-3-12 1 16,-4-16-5-16,-4-4-1 16,1-14-28-16,-4-7-13 15,0-13-66 1</inkml:trace>
  <inkml:trace contextRef="#ctx0" brushRef="#br0" timeOffset="4506.265">17801 7717 172 0,'-14'-37'66'0,"7"24"-52"0,0-9 8 15,3 13-1-15,4-4-11 0,0-2-1 16,4 5-5-16,3 4-3 16,4 0 0-1,6 6 7-15,4 6 5 0,8 0 2 0,6 10 1 16,4-3 0-16,3-4 0 15,4-3-2-15,10-6-1 16,15-6-1-16,10-3 2 16,4-10-3-16,-1 3-1 15,19-6-4-15,10 0-1 16,-1 3-1-16,-20 7 2 16,-14 2-3-16,45 1 0 0,-27 3-1 15,45 3 1 1,-32-4 0-16,32 14 1 15,-32-4 0-15,50 6 0 16,-35-3 4-16,27 10 3 16,-31-7-4-16,32 10-2 15,-36-3 2-15,26 9 2 0,-33-9-6 16,28 12-2-16,-27-3 1 16,13 0 1-16,-27-6-4 15,34 0 1-15,-28-4-2 16,15-5 0-16,-29-1 2 15,28-6 2-15,-24 4-1 16,18-7-1-16,-22 0 1 16,3 0-1-16,-16 0 0 15,9 0 0-15,-13 0 0 0,-1 0 0 16,-13 0 0 0,-1 0 0-16,-10 0 0 15,-4 3 2-15,-10-3-1 0,-4 0-1 16,1 0 1-16,-12 0-1 15,1 0 0-15,-4 3 2 16,-3-3-1-16,-1 0 2 16,-3 0-2-16,0 3 2 15,-3 0-4-15,-1 0 0 16,1 0 1-16,-1 1 2 16,1-1-3-16,-1 0-2 15,1 0 2-15,-1-3 0 16,1 0-2-16,0 0 2 15,-1 0 1-15,1 0 2 0,-1 0-3 16,1 0 0-16,-1 0 1 16,1 0 2-16,-1 0-1 15,1 0-1-15,-1 0 1 16,1 0-1-16,-1 0 0 16,-3 0 0-16,0 0 0 15,4 3 0-15,-4-3 2 16,3 10 1-16,1-1-1 15,-1 19-2-15,1 0-2 16,-1 48-1-16,1-20 4 16,3 51 1-16,-3-23-3 15,3 48 1-15,-4-32 0 16,1 45 2-16,-1-29-3 16,-3 12 0-16,0-31 1 15,-3 26 0-15,3-29 0 0,-4 3 2 16,1-19-1-16,-1-12-1 15,1-13-6-15,-1-12-1 16,1-9-39-16,-1-17-17 16,0-5-84-1</inkml:trace>
  <inkml:trace contextRef="#ctx0" brushRef="#br0" timeOffset="6126.189">16161 12465 200 0,'-11'-57'74'0,"4"38"-58"16,0-9 12-16,0 19-1 0,-4 2-2 15,-3 4 2-15,0 6-9 16,-3 13-3-16,-8 12-8 16,-3 16-3-16,-4 0 2 0,-3 3-1 15,-1 16 2-15,1 9-4 16,3 10-2-16,4-1 0 16,0-3 1-16,7 1-3 15,3-7 0-15,7-3 1 16,8-3 2-16,6-10-1 0,5-6-1 15,6-9 3-15,10-9 2 16,15-7 2 0,11-13 1-16,6-2-2 0,4-10-1 15,7-4-1-15,18-2 0 16,13 0-2-16,1 3-2 16,4 6 1-16,2 13 1 15,5 9 1-15,-8 9 3 16,-14 7-3-16,-10 9-2 15,-15 13 6-15,-6 21 5 16,-11 4-2-16,-11 0 0 16,-10 9 2-16,-11 7 3 0,-7 2-6 15,-11-9-1 1,-10-6-2-16,-11-3-1 0,-13-3-3 16,-15-7 1-16,-11-15-2 15,1-13 2-15,-1-15-4 16,-3-20 0-16,-3-15-1 15,3-15 0-15,7-10 0 16,7-7 0-16,14-5 0 16,7-23 0-16,15-18 2 15,13-10 0-15,11-3-3 16,7-25 2-16,7-16 1 16,8 0 2-16,-1-31-1 15,0 0-1-15,-3-3 1 16,-4-16 1-16,-4 16-1 15,-6 0-1-15,-7-6 1 0,-4 12-1 16,-7 15 0-16,-8-2 0 16,-9 12 0-16,-8 22 2 15,-7 22-3-15,-7 22 0 16,-3 22 1-16,0 29 2 16,-4 30-3-16,0 32 0 15,0 9 1-15,3 10 0 16,8 9-3-16,10 13 2 15,11-7-23-15,11-9-10 16,10-9-15-16,10-4-5 16,8-9-86-1</inkml:trace>
  <inkml:trace contextRef="#ctx0" brushRef="#br0" timeOffset="6939.474">17191 12430 264 0,'-4'-31'99'0,"1"12"-77"0,3-6 0 0,0 12-3 16,3-9-9-16,4-6 0 16,4-9 0-16,7 2 4 0,13-12-8 15,15-16-1-15,11 4-1 16,3-1 4-16,3 7 5 0,4 9-1 16,11 9 3-16,-4 14 1 15,-7 11 2-15,-7 16 5 16,-11 19 3-1,-10 23-7-15,-14 8-1 0,-8 4-11 16,-13 27-2-16,-11 17-3 16,-7-4-2-16,-4-6 1 15,0-6-1-15,1 3 0 16,6-10 2-16,8 1-1 16,6-13-1-16,11-13-2 15,8-12-1-15,9 0 2 16,8-9 0-16,7-7-2 15,10 0 0-15,15 0 4 0,10-6 3 16,-3-3-3-16,-4 0-1 16,0 6-2-16,-4 3 0 15,-3 10 4-15,-10 12 1 16,-11 6-1-16,-11 1 1 16,-14 2-2-16,-14 1-1 15,-14 12 7 1,-10 13 5-16,-12-1-6 0,-6-2-3 15,-14-7-2-15,-18 13-1 16,-18-3 0-16,0 2 0 16,-6-2-11-16,-12-16-3 15,-3-6-17-15,11-13-6 16,11-6 0-16,9-6 0 16,5-7-21-16,3-9-8 0,3-3-64 15</inkml:trace>
  <inkml:trace contextRef="#ctx0" brushRef="#br0" timeOffset="8020.251">14767 11722 200 0,'0'-32'74'0,"-3"23"-58"0,6 2 7 0,-3 14 1 15,4 2-2-15,3 10 2 16,3 25-7-16,5 31 0 16,6 16-10-16,3 44 2 0,12 25 4 0,13 50-5 15,11 34-2-15,7 39-6 16,4 43 0-1,3 25 0-15,7 6 2 16,-4-34-1-16,-2-9-1 0,-8-48 3 16,-11-30 2-16,-3-33 7 15,-7-36 2-15,3-36-5 16,1-30-3-16,3-20-3 16,3-18-3-16,0-19 3 15,1-13 2-15,3-15 0 16,7-10 0-16,14-12-3 15,14-19-2-15,8-22 3 16,16-7 2-16,23-8-2 0,6-1-2 16,28-3 0-1,1-12-1-15,27-13 0 0,1 6 0 16,28 4 0-16,-15 5 2 16,19 1-1-16,-12-3-1 15,8 2-2-15,-10 14 1 16,-15 8 1-16,-11 14 2 15,8 2-1-15,-39 13-1 16,-29 9 5-16,-24 7 4 16,-25 6-3-16,-21 3-1 15,-17 0 0-15,-29-10 8 16,-18-9-1-16,-17-6-6 16,-10-19-3-16,-8-18-5 15,-7-26-1-15,-14-22 4 16,-24-31 3-16,-15-34-3 15,-7-39-3-15,-10-15 1 16,-22-46 0-16,4-11 1 16,7-9 0-16,4-18 0 15,42 131 0-15,17 47 0 16,-13-59 2-16,-26-57-3 16,22 50 0-16,11 41 1 15,6 32 2-15,-3 24 1 16,0 29 1-16,-3 16-5 15,-4 18-1-15,3 9 3 16,1 17 1-16,-1 5-3 16,-10 4 1-16,-14 3 0 15,-11 3 2-15,1 0-1 16,-22-3-1-16,-25-3 3 0,-3 6 2 16,-32 0 0-16,-7 9 2 15,-32 10-4-15,1 22 0 16,-26 12-1-16,8 13-2 15,77-22 1-15,-99 68 1 16,1 14-8-16,38-16-3 16,11-7-48-16,11-6-20 15,34-3-82 1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1-10T17:32:34.351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14542 10897 168 0,'10'-41'66'0,"-10"41"-52"0,4-22 14 0,-4 16 3 0,-4 3-10 16,1-10 1-16,-4 1-4 15,-1-1-2-15,1 4-8 16,0-1-5-16,-7-2-2 0,-7-4 1 16,0-3 1-16,-4 10 3 15,1-4 1-15,-1 7 1 16,-7 6 2-16,-3 0-1 15,-4 9 2-15,-10 10-4 16,-8 3 1-16,1 10-3 16,-1 8 2-16,8 11-4 15,3 2-2-15,0 0-3 0,4 4-1 16,3-7 2-16,0-3 2 16,11 0-2-16,7 0 0 15,3 0-1-15,11-3 0 16,7 0 2-16,4-7 0 15,6-2-3-15,4-4 2 16,4 0 1-16,3-2 2 16,4-4 3-16,10 0 2 15,4-3-3-15,3 3-3 0,8-3 0 16,-1 0 1-16,4 3-3 16,0 0 0-1,0 0 1-15,7 3 2 16,7 13-1-16,7 3 2 0,-4-3-2 15,1 6-1 1,-4-7 1-16,0-2 1 0,0 3-1 16,0-7 2-16,-3-2-4 15,-8 5-2-15,-10-2 4 16,-7 2 3-16,-11 4 8 16,-7 6 4-16,-7 0-8 15,-10-3-2-15,-8 6-4 16,-10-12 1-16,-11 6-2 15,-6-6 2-15,-8-4-2 16,0 0 2-16,0-2-2 0,-3-7-1 16,-7-6-2-16,-4-7-1 15,-4-9 2-15,1-6 2 16,3-6-2-16,7-7 0 16,11-3-1-1,6-6 0-15,8-9 0 16,11-7 0-16,6-15 2 0,11-10 0 15,11-3 0-15,7 0 0 16,6-19 0-16,8-15 2 16,3 5-3-16,1 4-2 15,-1-3 2-15,4 0 2 16,3-7 0-16,1 13 2 16,-1 7-2-16,-3 9 2 15,-4-4-4-15,-3-2 0 16,-7-4-1-16,-7 10 0 0,-8 6 4 15,-10 9 1-15,-7 4-1 16,-14 9 1-16,-11 6-2 16,-10 6-1-16,-4 7 1 15,-6 6-1-15,-8 10 0 16,-11 5 0-16,-3 7-3 16,0 0 2-16,11 0 1 15,10 10 0-15,14-1-3 16,11 1 0-16,7 2-14 15,10 7-6-15,8 3-24 16,6 6-9-16,8 7-70 16</inkml:trace>
  <inkml:trace contextRef="#ctx0" brushRef="#br0" timeOffset="922.222">15886 10693 204 0,'3'-12'77'15,"-3"5"-60"-15,0 4 8 0,0 3 0 0,0 0-7 16,-3 0 0-16,-4 3-2 16,-1 0 3-16,-2 4-11 15,-4 2 2-15,-4 0 1 0,1 10-2 0,-5 0 0 16,-2 3-5-16,-5 3-1 16,-2 6-1-16,-5 17-2 15,1 2 1-15,0 6-1 16,0-6 0-16,3 0 2 15,4-6-3-15,6 10 0 16,5-1 1-16,6 3 0 16,8-2 2-16,6-4 1 15,8-3 3-15,6-6 3 16,12-10 0-16,2-6 0 16,5-6-5-16,-1-10-1 15,4-9-1-15,3-6-2 16,7-13 1-16,4-9 1 15,4-10-1-15,-4-2 2 0,-4-1-2 16,-3-3-1-16,-4-6 1 16,-6-10 1-16,-5-2-1 15,-6-1-1-15,-4 10 1 16,-3 9-1-16,-4 6 0 16,-3 10 0-16,-4 3 2 15,-4 12 3-15,1 10-2 16,-4 16 0-16,0 15-1 15,0 9 1-15,0 7 0 16,3 6 1-16,1 7-2 16,-1 18-2-16,1 16 1 15,3 3-1-15,0 6 0 16,3 20 0-16,1 2-3 16,0-15 0-16,3-4 2 0,0 4 0 15,0 2 1-15,0-11 2 16,0-14-3-16,4-15 0 15,-4 0 1-15,0-16 0 16,-3-9 0-16,-1-6 0 16,1-10 0-16,-4 0 2 15,0-6-28-15,-4-6-9 16,1 0-23-16,-4-7-8 0,0 1-53 31</inkml:trace>
  <inkml:trace contextRef="#ctx0" brushRef="#br0" timeOffset="1674.135">16757 11734 208 0,'0'0'77'0,"3"0"-60"0,1 0 10 16,0 0 1-16,3 0-10 16,7 0-3-16,7 0-4 0,7 0 0 15,7 0-6-15,8 0 1 16,3 0 4-16,-1 0-4 16,1 0 2-16,4-3-1 0,6-3 1 15,4 6-2-15,0-3-1 16,0-7-3-16,-4 4-2 15,-6 0-2-15,-4-1 1 16,-4 1 1-16,-3 3 2 16,-4 0-3-16,4 3 0 15,-7 0-21-15,-4 0-8 16,-3 0-91 0,-1 0-42-16,1-7 81 15</inkml:trace>
  <inkml:trace contextRef="#ctx0" brushRef="#br0" timeOffset="3205.24">19181 11154 176 0,'0'-19'66'0,"-4"13"-52"0,0-7 8 16,1 10-1-16,-1-3-5 15,1-3 1-15,-1-1-5 16,1 1-2-16,-1 2-6 16,1-5 4-16,-4-1 2 0,0-2-3 15,0-1 1-15,0 0-1 16,0-2 1-16,-1-1 0 0,-2 0 0 16,-1-3-2-1,1 6-1-15,-4 4-1 0,-4-1 2 16,0 7-1-16,-3 6 0 15,-7 9-3 1,-4 16 1-16,-7 16-2 16,-3 0 2-16,3 3-2 0,0 0 2 15,4 6-4-15,3 9 0 16,1 10 1-16,2 7 2 16,5-4-3-16,3 3 0 15,3 3 1-15,7 13 2 16,4 13-1-16,4-10 2 15,6 0 4-15,4 3 4 16,4 10-6-16,7-7-1 0,6-3-2 16,12-15-2-16,6-10 3 15,7-12 0-15,4-10-1 16,0-10-2-16,0-11 1 16,-4-10 1-16,1-10 1 15,-1-9 1-15,1-3 0 16,-1-10 2-16,-3-6-3 15,-4-3 0-15,-3-12 1 16,-7-10 0-16,-4-9-2 16,-7-1-2-16,-7 1 1 15,-7 3-1-15,-14-38 2 16,-10 51-1 0,-8 2 2-16,-10 4-2 15,-4 9-1-15,0 12-2 16,0 14 1-16,4 11 1 0,0 17 0 15,3 18 0-15,4 16 0 16,6 3-3-16,5-4 2 16,6-5-1-16,8-13 0 15,6 0 0-15,8-16 0 16,3-2-20-16,4-14-8 16,3-12-12-16,7-3-1 15,0-9-52 1,7-10-49-16,1-9 51 15</inkml:trace>
  <inkml:trace contextRef="#ctx0" brushRef="#br0" timeOffset="3804.729">19611 10935 284 0,'3'-48'107'0,"-6"42"-83"0,3 3 2 16,0 3-4-16,-4 13-12 0,1 9-3 16,-4 9-4-1,0 7 0-15,0 5-2 0,-4 1-1 0,1 3 1 16,-1 0-1-16,0 4 0 15,4-4-3-15,0-4 2 16,4-2 1 0,3-3 0-16,3-4 0 15,4-2 0-15,4-7-3 0,-1-6 2 16,5 3 1-16,2-4 0 16,8-2 0-16,7 0 0 15,6-1 0-15,8 1 0 16,7-3 0-16,0 5 2 15,0-2-1-15,7 3-1 16,4 3 1-16,6-3-1 16,8 0 2-16,-11-1 3 0,-7 4 9 15,-11 0 3 1,-7 0 3-16,-10 6 2 0,-7 4-3 16,-7 5 0-16,-4 4-6 15,-11 0-3-15,-10 6-3 16,-7-3-2-16,-14 0-3 15,-11 0-2-15,-10 3 1 16,-4-3-1-16,0-7-3 16,-4-12 0-16,-3-9-20 15,0-13-10-15,4-6-1 16,7-6 0-16,6-4-7 16,8-3-4-16,7-6-83 15</inkml:trace>
  <inkml:trace contextRef="#ctx0" brushRef="#br0" timeOffset="4139.29">19583 10906 256 0,'-7'0'96'0,"7"3"-75"0,0-3 1 0,0 0-5 0,3 0 1 15,4-3 6-15,7-3-2 16,11-3 1-16,7-4-12 16,10-3 2-16,8-2 3 0,2-8-6 15,1 5-3 1,0-5-4-16,0 1-3 0,4 0 1 15,-1-3-1 1,1 6-3-16,-5 0 0 16,-9 0-45-16,-11 0-20 0,-11 10-71 15</inkml:trace>
  <inkml:trace contextRef="#ctx0" brushRef="#br0" timeOffset="5169.975">15829 10702 152 0,'-3'-3'57'0,"-1"3"-44"0,1 0 10 16,3 0 0-16,0 0-2 15,0 0-1-15,0 0-4 16,0 0-2-16,0 0-8 0,0 0 0 0,0 0 1 15,-4 0 1-15,4-6 0 16,4 6 0-16,3 0 0 16,3-3 2-16,4 0 4 15,4 0-4-15,3 0 2 16,4-1-3-16,3 1 0 16,0 3-3-16,4 3-1 15,-4 1-3-15,0 2 1 16,-3 0 0-16,-4 10 3 15,-3-4-1-15,0 10 2 16,-4-3-4-16,-4 3-2 16,1 3 0-16,-4 3-1 15,-4 1-3-15,1 2 0 16,0-9-36-16,-4 3-16 16,3 13-69-16</inkml:trace>
  <inkml:trace contextRef="#ctx0" brushRef="#br0" timeOffset="6296.186">14492 14945 200 0,'-21'0'74'0,"14"0"-58"0,0 0 12 0,7 0-1 0,0 0-9 15,0 0 0-15,3 0-2 16,4 0-1-16,8 0-7 16,2 0 1-16,8 0 4 0,7 0 2 0,3 0 3 15,0 0-6-15,4 0 1 16,3 0-4-16,11 0 0 16,11 9-3-16,3-3-1 15,0-2-3-15,-4 5 1 16,-6 0-2-16,-4 1 2 15,-7-4-4-15,-8 0 0 16,-6-2 1-16,-7-1 0 16,-8 0 2-16,-6-3 1 15,-4 0-26-15,-7 0-11 16,-3 3-34-16,-5 3-12 16,-2 4-33-1</inkml:trace>
  <inkml:trace contextRef="#ctx0" brushRef="#br0" timeOffset="6657.063">14728 15569 204 0,'-7'6'77'0,"7"-3"-60"0,4-3 15 15,-4 0 4-15,3 3-9 16,5 0-1-16,2-3-6 0,1 0-3 16,3 0-9-16,3 0 4 15,8 0 3-15,7 0-3 16,10 0 1-16,11 0-6 0,4 0 1 16,3-3-5-16,0 0-2 15,3-3 0-15,11 0 1 16,4-4-1-16,-1 1-1 15,-3-4 1-15,-7 4 1 16,4-1-3-16,3 4 0 16,0 0-23-16,4-3-10 15,-18 9-94 1,21-10-55-16,4 7 81 16</inkml:trace>
  <inkml:trace contextRef="#ctx0" brushRef="#br0" timeOffset="7485.656">20472 14111 204 0,'-11'0'77'0,"11"0"-60"0,-7 9 6 15,7-9 1-15,-3 10-4 0,-1-4 3 16,0 19-7-16,1-3-1 16,-4 34-9-1,3-9-2-15,-3 19 2 0,4-13-3 0,-4 38-2 16,3-18 0-16,1 21-1 15,-1-19-3-15,8 0 2 16,-1-12 1-16,4 0 0 16,0-13-3-16,7-6 2 15,-3-7 1-15,7-12 2 16,-4-6 1-16,14-16 1 16,-7-3-5-16,18 0 1 15,-7-3 2-15,14-13 3 16,-8 7-4-16,8 0-3 0,-10-1-28 15,2 1-12-15,-6-1-72 16</inkml:trace>
  <inkml:trace contextRef="#ctx0" brushRef="#br0" timeOffset="7872.963">21004 14161 244 0,'-7'-25'93'0,"7"25"-72"0,-3-22 0 0,-1 19-4 15,4 0-1-15,0-1 2 16,-3 1-5-16,-1 0-3 15,4 13-5-15,0-4-2 0,0 25 3 16,0-6 1 0,4 44 3-16,-1-12-3 0,4 49-2 15,-3-21-2-15,6 53-3 16,-2-25 1-16,6 56 1 16,-4-40-1-16,4 59-1 15,-3-47 1-15,3 13-1 16,-3-38-3-16,-1 18 0 15,1-33-12-15,-4-1-5 0,0-25-20 16,-7-18-8-16,0-10-67 16</inkml:trace>
  <inkml:trace contextRef="#ctx0" brushRef="#br0" timeOffset="8893.055">18253 14982 200 0,'-21'-18'77'0,"14"8"-60"0,-8-12 10 0,8 10 1 16,0-4-8-16,0-9-1 15,0-6-5-15,4-4-1 16,3 1-7-16,3-4 3 0,11 0 1 16,7-2 1-16,15-1 1 15,13-3-2-15,4 0-1 16,7 6-5-16,4 10-1 16,13 9 3-16,8 13 1 15,-1 22 5-15,-2 9 3 16,-12 9-4-16,1 17-1 15,-11 27-4-15,-4 16 1 16,-10-6-4-16,-11 22 0 0,-7 15 1 16,-10-3 0-16,-11 4-5 15,-10 21 1-15,-8-15-2 16,-3-4 0-16,0-9 2 16,-4-9 0-16,1-13 0 15,2-21 0-15,5-7 0 16,-1-22 0-16,8-10-3 15,3-5 2-15,7-7-1 16,3-6 0-16,12-7 6 16,13 4 2-16,14-13 2 15,11-3 0-15,7-3-2 16,0-13-1-16,14-6-1 16,11-6 0-16,0-3-2 15,-7 2 1-15,-8 1-2 0,-6 6-1 16,-4 3 1-16,-4 1 1 15,-6 2-3-15,-11 6 0 16,-4 7-21-16,-10-3-10 16,-8-3-22-16,-6 5-8 15,-7-2-77 1</inkml:trace>
  <inkml:trace contextRef="#ctx0" brushRef="#br0" timeOffset="10186.442">17530 13631 176 0,'-8'-6'66'0,"5"9"-52"0,3 16 12 0,0-4 4 0,3 23-5 16,8 28 0-16,3 6-5 15,0 22 0-15,4 28-11 16,7 16-3-16,6 38 0 0,8 15-1 16,11 47 2-16,6 10-6 15,4 19-1-15,-4 21-2 16,-6-21 0-16,-8-7 11 15,-3-34 3-15,-11-45-5 16,0-24-4-16,-3-25-2 16,-4-22 1-16,0-26-3 15,-3-15-2-15,0-18 2 16,3-17 2-16,4-12-2 16,3-10 0-16,7-12 3 15,7-6 3-15,8-6 2 16,6-7 1-16,15-6 0 0,24 3 2 15,14-3-5-15,22-3-1 16,28-4-2-16,10 1 1 16,29-7-2-16,3-9-1 15,21-3 1-15,-7-3 1 16,18 3 5-16,-14 9 6 16,10 6-7-16,-17 13-3 15,6 4 0-15,-17 14 0 16,25-2-1-16,-25 6-2 15,-31 6 1-15,-33-6 1 16,-31-6-3-16,-21 3 0 16,-22-6 7-16,-17-4 4 15,-11-3-3-15,-13-2 1 16,-12-4-5-16,-6-4-2 0,-8-5-3 16,-3-6 1-16,-7-14 1 15,0 7 2-15,3 13-1 16,-17-38-1-16,7 16-2 15,-29-79 1-15,-34-116 1 16,10 1 2-16,3-23-1 16,11 10-1-16,7-16 1 15,11 6-1-15,10 13 0 16,4 25 2-16,7-6-3 16,3 43 0-16,4 23 1 0,-4 6 0 15,-3 22 0-15,-3 34 2 16,-5 25-1-1,-2 22 2-15,-5 20-2 0,-3 8 2 0,1 13-2 16,-8 6 2 0,-7 7-2-16,-14 3-1 0,-7 6 1 15,-4 3 1 1,-3 3-1-16,-18 0-1 16,-24 7 1-16,-4 3-1 15,-25 2 2-15,-21 14 1 16,-17 9-1-16,-29 2-2 15,-21 17-2-15,-7-4 1 16,-32 7 1-16,8 19 2 16,-11 21-3-16,3 1 0 15,14-4-8-15,1 3-4 16,27 7-9-16,22-6-3 16,21-20-34-16,39-21-11 0,10-19-63 15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1-10T17:32:53.772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8354 5661 180 0,'7'0'68'0,"-4"0"-52"0,4 0 1 0,-3 0 0 15,3 0-5-15,4-4 1 16,-1-2 1-16,4 0 4 0,4-3-10 16,3-7 4-16,4-6 4 15,3-6-4-15,14-10 1 16,18-9-4-16,14-22 0 0,8-16-3 15,2 1-1-15,8-4-1 16,10-12 0 0,1-10 0-16,-8 3 0 0,-7 7-2 15,4 3 1-15,-4-7-4 16,-10 7 0-16,-11 19-127 16</inkml:trace>
  <inkml:trace contextRef="#ctx0" brushRef="#br0" timeOffset="1196.674">23784 5604 236 0,'0'0'88'0,"0"0"-69"0,0 0 8 0,0 0 1 0,0 0-11 16,0 0-2-16,7-3-4 16,-3 0-2-16,10-10-5 15,-3 1 2-15,24-16 3 0,-7 6-3 16,39-41-1-16,-14 13-2 16,28-32-3-16,-17 16 1 15,45-37-1-15,-24 28-3 16,17-26 2-16,-24 17 1 15,6 8 0-15,-17 14-36 16,-7 8-13-16,-10 11-72 16</inkml:trace>
  <inkml:trace contextRef="#ctx0" brushRef="#br0" timeOffset="1811.83">22310 5447 240 0,'17'-18'90'0,"-17"18"-70"0,21-13 6 0,-21 13-1 15,15-16-5-15,-5 10 0 16,15-32-6-16,-4 7-4 16,35-32-5-16,-10 13-4 0,28-34 0 15,-17 15-4-15,42-38 2 16,-25 22 1-16,25-12 0 15,-22 22-53-15,11-10-24 16,-21 16-36 0</inkml:trace>
  <inkml:trace contextRef="#ctx0" brushRef="#br0" timeOffset="2670.811">10082 5410 208 0,'11'9'79'0,"-7"-12"-61"0,3 3 6 0,-4 0-2 16,4 0-10-16,4-6 1 16,3 6-4-16,7-10 2 15,7-2-6-15,11-20 1 0,7-21 1 16,10-10-3-16,15-9-1 0,21 0-1 16,6-9-2-16,-2-20-2 15,6 10 1 1,7 7-15-16,-3 2-4 0,-4 4-91 15</inkml:trace>
  <inkml:trace contextRef="#ctx0" brushRef="#br0" timeOffset="3179.901">11501 5535 188 0,'-4'19'71'0,"4"-10"-55"0,4 1 11 0,-4-1 3 0,3-3-9 15,4-6-2-15,4-3-3 16,6-3 0-16,8-10-8 16,7-2 1-16,7-1 4 0,6-13-3 15,8-8 2-15,11-20-7 16,21-21-1-16,13 2-2 16,5-5-2-16,10-14 1 15,17-8 1-15,1-1-10 16,-1 7-4-16,4-1-76 15,0-5-73 1,-7 15 46-16</inkml:trace>
  <inkml:trace contextRef="#ctx0" brushRef="#br0" timeOffset="4380.719">20443 5786 176 0,'0'-9'66'0,"0"9"-52"0,4-10 1 16,-4 10-1-16,4-3-6 15,-4 0 3-15,7-3 0 16,-4-1 3-16,8-5-7 16,-4 2 5-16,10-18 1 0,-2 6 5 15,16-15 3-15,-3 5-7 16,29-34-1-16,-15 16-5 15,25-47-3-15,-14 22-2 16,42-41-3-16,-20 28 1 0,27-34 1 16,-21 28-1-16,25-16-1 15,-25 25-13-15,32-28-6 16,-32 26-21-16,7-1-8 16,-17 16-53-1</inkml:trace>
  <inkml:trace contextRef="#ctx0" brushRef="#br0" timeOffset="5073.214">19202 5526 224 0,'17'-13'85'0,"-3"7"-66"0,11-7 5 16,-14 7-1-16,10-3-13 16,11-7-1-16,3-9-1 15,7-16 0-15,-6-3-4 16,-8 10-3-16,35-32 2 0,-10 13-4 16,28-29 0-16,-14 16 1 15,29-28 2 1,-22 16-3-16,28-10 0 0,-21 22-19 15,11-15-9-15,-25 18-76 16,7-6-35-16,-14 13 67 16</inkml:trace>
  <inkml:trace contextRef="#ctx0" brushRef="#br0" timeOffset="5838.365">13169 5476 192 0,'14'-4'74'0,"-3"-2"-58"15,3-3 16-15,-7-1 4 0,4 1-9 16,3-10-3-16,3-12-10 16,8-13-4-16,7-16-5 15,10 1-4-15,15-7 2 0,10 3-2 16,7-9-1-16,0-6-2 15,10-10 1-15,12 3-4 16,3 13 1-16,-8 0-69 0,1 0-30 16,-4 3 8-1</inkml:trace>
  <inkml:trace contextRef="#ctx0" brushRef="#br0" timeOffset="6391.274">14672 5661 204 0,'14'-16'77'0,"-10"3"-60"0,6-9 13 0,-6 13 3 16,3-4-8-16,3-5 0 15,5-1-10-15,6-6-2 16,7 0-7-16,11-4-2 0,14-5 0 16,10-16-2-16,4-13-2 15,7-9 1-15,22-3 1 16,9-10-1-16,5-18-1 16,6-10-17-16,8 6-6 15,3 1-99 1</inkml:trace>
  <inkml:trace contextRef="#ctx0" brushRef="#br0" timeOffset="7625.608">17674 5617 156 0,'4'-3'60'0,"-4"3"-47"0,0-4 4 0,0 4-1 15,0-3-6-15,3 0 2 16,1-3-1-16,-1-4 3 16,4 1-7-16,4-7-2 0,7 4 1 15,6-13-1-15,8 0 0 16,10-10-1-16,8-15 2 15,3-16 1-15,3-9 1 16,11-3-4-16,11-1-1 16,6-5-1-16,1-11 1 15,-7 5-4-15,-4 2 0 0,-4 12-30 16,-3 14-12-16,-3 8-51 16</inkml:trace>
  <inkml:trace contextRef="#ctx0" brushRef="#br0" timeOffset="9155.053">16598 4018 132 0,'-7'-7'49'0,"4"7"-38"0,-1 0 6 0,4 0 1 0,-7 0-1 16,0 0-1-16,0 0-2 16,0 0-1-16,-4 0-7 15,1 7 3-15,-4-7 3 0,-4 3-2 16,0 3 2-1,1 0-3-15,-4 4 2 0,-4-1-6 16,4 4-3-16,-4 2 1 16,0 4 2-16,8-3 0 15,-1-4 0-15,4 7-3 16,0-3 1-16,3-4 0 16,1 4 1-16,-1-3-2 15,0-1-2-15,1 1 3 0,3-1 0 16,0 1-1-16,0-4 1 15,0 7-2-15,0-7 2 16,0 1 0-16,3-1 3 16,-3 0-1-16,3-2 0 15,-3 2-1-15,4 1 0 16,-1-1 0-16,-3 4 0 0,4-1-2 16,-1 1-2-1,1-4 1-15,-4 7-1 16,3-4 2-16,-3 1 1 15,0-1-1-15,0 1-2 16,0 3 1-16,0-1 1 16,-4 4-1-16,1 0 2 15,3 9-2-15,0 7 2 0,-1 8 0 16,5 1 3-16,3-3-3 16,0 0 0-16,7 3 1 15,0 0 2-15,4 3-3 16,3 22 0-16,0-3-1 15,3 9 1-15,1-6 2 16,3-3 4-16,0-7 2 16,4 7 1-16,7-6-6 15,7 5-4-15,7-5 1 16,10-4 2-16,0-12-2 16,1-3-2-16,-1-13 2 15,8-9 0-15,10-13 1 16,7-15 2-16,0-13-1 15,-3-16 0-15,-1-2-1 16,5-4 0-16,2-6-2 0,-3 6 1 16,-3-13-4-16,-11-9 0 15,-7-9 1-15,-11 0 2 16,-10-3-1-16,-7-1-1 16,-11-15 3-16,-10-6 0 15,-11 3-1-15,-14-1 1 16,-22-27-2-16,-17 3-1 15,-14 6 1-15,-7 6-1 16,-10 3 0-16,-15 7 0 16,0 28-5-16,11 19 1 15,10 21 0-15,8 20 2 16,6 15-6-16,11 12 1 16,7-2-21-16,15 0-9 15,6-4-25-15,7 7-9 16,8-7-52-1</inkml:trace>
  <inkml:trace contextRef="#ctx0" brushRef="#br0" timeOffset="10491.357">16820 1481 160 0,'4'-6'63'0,"-4"6"-49"0,0 6 7 0,0-6 2 15,0 3-5-15,0 7-1 16,0 2-3-16,-4-3-1 16,1 1-7-16,-1 6 0 0,1 2 4 15,-1 1-6-15,4 6-2 16,-3 10 1-16,3 12 0 16,0 9-4-16,0-2 1 15,0 8 6-15,0-2 4 16,0 12-1-16,0 9 0 0,0 7-1 15,0-3 0-15,0-4-4 16,3 4-3-16,1 19 0 16,3-7 1-16,0 3 3 15,0-6 2-15,4 13-3 16,-1 9-1-16,1-6 1 16,-1-7 0-16,1 13 0 15,0 9 2-15,-4-9-3 16,0-12 0-16,0 12 1 15,-4 9 0-15,1-12-2 16,-1-6-2-16,1 3 3 16,-1 15 2-16,-3-9 0 0,4-9 0 15,-4 2-3-15,0 14 1 16,3 2-4-16,-3-12 0 16,0 0 1-1,0 15 0-15,0 23 0 0,0-19 0 16,-3-1 0-16,-1 13 0 15,1-9 2-15,-1-9 1 16,-3 9-6-16,4 12 0 16,-1-12 3-16,1 6 4 15,-1 16 1-15,4-10 2 16,-3 0-4-16,3 23 0 16,0-17-1-16,-4 10-2 15,1 10 1-15,-5-10-1 0,1 0 0 16,0 6 0-16,-3-15 0 15,-1 0 2-15,-3 9-1 16,4-13 2-16,-1-18 0 16,0 3 3-16,1-4-1 15,3-18 0-15,0-22-1 16,0-9 0-16,0-20 0 16,-1-8 0-16,1-17-2 15,4-12 1-15,-1-6-2 16,4-9 2-16,-3-1-2 15,3-9-1-15,0 6 1 16,0-6-1-16,0 0-3 16,0 0 2-16,0 0-4 15,0 0 1-15,0 6-47 0,0 1-20 16</inkml:trace>
  <inkml:trace contextRef="#ctx0" brushRef="#br0" timeOffset="14425.313">16087 10405 224 0,'-11'-4'85'0,"4"4"-66"0,0-3 10 0,3 3 2 16,1 0-8-16,-1 0 1 16,4 0-9-16,0 0-2 15,0 0-7-15,0 7 3 0,4-1 3 16,-1 0 3-16,5 0 0 15,2 1-3-15,1-4 0 16,3-3-5-16,3 0-2 16,1-3 0-16,3 0 1 15,4-1-3-15,0 1-2 16,3 0 0-16,0 3 1 16,0 0 1-16,-3 3 1 0,-4 4 0 15,0-1 0-15,-3 3 2 16,-4 1 1-16,-3-1-1 15,-4 0-1-15,0 4-1 16,-4-4 0-16,1 1-5 16,-1 2 1-16,-3 4 0 15,0 3 0-15,0 0 2 16,0 9 1-16,0-3-1 16,0 3-2-16,0 4 1 15,-3-1-1-15,-1 10 0 0,1-1 2 16,-4 4-1-1,3 10-1-15,1-4-2 0,-1-9 1 16,1 2 1-16,-1-8 0 16,4-7-3-16,0 0 2 15,0-6 1-15,0-3 2 16,0-6-3-16,0-1 0 16,0-2-1-16,4-4 0 15,-1-3-16-15,1-3-8 16,-1-3-41-16,4 0-18 15,0-7-54 1</inkml:trace>
  <inkml:trace contextRef="#ctx0" brushRef="#br0" timeOffset="15267.086">16753 10511 236 0,'-3'-9'90'0,"-1"9"-70"0,1 0 6 0,3 0-1 15,-4 6-10-15,-3 0 2 16,0 4-6-16,0 2-1 15,0 4-6 1,-3 0 2-16,-1-1 0 0,0 4 0 0,1 0 1 16,-1-3-4-16,1-1-2 15,-1 1-3-15,4-3 1 16,0-1 1-16,0-3 0 16,3 1 0-16,1-1 0 15,3 1 0-15,0-4 0 16,0-3 0-16,3 0 0 15,4 0-3-15,0 1 2 16,0-1 1-16,4 0 0 16,0 0 0-16,-1 3 2 15,4 0-3-15,0 1 0 16,4 2 1-16,0 1 2 16,-1 2 1-16,5-3 1 0,-1 10 6 15,0 6 6 1,-3 0 1-16,-4 4 1 0,-4 5-3 15,-3-2 1-15,0-1-9 16,-7-3-2-16,-3-3-1 16,-4-3 0-16,0-3 0 15,-4-3 2-15,1-4-5 16,-1-2-1-16,-3-4 0 16,0-3 2-16,3-3-1 15,1-3-1-15,2 0-2 0,1-4 1 16,0-2-1-1,4-7 0-15,3 4 2 16,0-13 2-16,3 0-1 0,1-10-1 16,3-2-2-1,0-4 1-15,0-3-1 16,0 3 0-16,-3-3 2 0,-1-3 0 16,1-6 0-16,-4-4 2 15,0 4-1-15,-4 3 2 16,1 9-2-16,-4 7-1 15,0-1 3-15,-4 16 0 16,0 4-4-16,1 5-1 16,3 4-2-16,0 6 3 0,0 3-7 15,0 3-2 1,3 1-21-16,1-1-10 0,3 0-16 16,0 1-7-16</inkml:trace>
  <inkml:trace contextRef="#ctx0" brushRef="#br0" timeOffset="16062.879">17124 10699 220 0,'-4'0'82'0,"1"3"-64"0,-1-3 15 0,4 0 4 16,0 0-8-16,0 0 0 16,0 0-10-16,0 0-1 15,0 0-11-15,0 0 2 0,4 0 2 16,-1 7-6-16,4-4-1 16,4-3-2-16,0 6 1 0,-1-3-4 15,1-3 0-15,-1 0 1 16,1 0 2-16,-4 0-25 15,0 0-12-15,0 0-103 16</inkml:trace>
  <inkml:trace contextRef="#ctx0" brushRef="#br0" timeOffset="16267.783">17134 10897 260 0,'-3'6'96'0,"3"-6"-75"0,3 0 12 0,1-3 2 16,3 0-15-1,0-7-1-15,4 1-11 0,3-3-3 16,3-1-3-16,1 4-4 0,0-1 1 16,3 4-37-16,0 6-16 15,0 9-72 1</inkml:trace>
  <inkml:trace contextRef="#ctx0" brushRef="#br0" timeOffset="16963.24">17674 10891 208 0,'-7'0'77'0,"7"0"-60"0,-7 0 19 16,7 0 5-16,-7 0-8 15,0 0-2-15,0 0-4 0,0-4-2 16,0 1-14 0,-4 0 2-16,4-3 1 0,0-3-1 0,0-4 0 15,0-3-5-15,3-3-3 16,1-2 2 0,-1-5 2-16,1-2-2 0,3-3-2 15,0-4-2-15,0 1-3 16,3 6 1-16,1 6-1 15,-1 6 4-15,5 7 2 16,-1 18-2-16,0 0-1 16,0 10 1-16,3 0 0 15,-3 0-5-15,0-3 1 16,0-1 2-16,-3-2 1 16,-1-1 1-16,5-9 0 0,-1 7 0 15,0-10 0-15,3 0-2 16,1 0-2-16,3-3 3 15,4-4 0-15,-1-2-4 16,4 6 1-16,4 0-2 16,0 3 0-16,-1 0 4 15,-2 6 1-15,-5 0-1 16,1 4 1-16,-4 2-2 16,-3-2 2-16,-1 5-2 15,-3-5-1-15,0-1-2 16,0 1 1-16,-3-1-30 15,-1 0-12-15,1 4-9 16,-1-1-3-16,1-2-21 16,0-1-7-16,-1-2-28 15</inkml:trace>
  <inkml:trace contextRef="#ctx0" brushRef="#br0" timeOffset="17397.954">18136 10671 240 0,'-3'10'90'0,"-1"-4"-70"0,4 0 6 0,0 0-1 0,0-3-14 15,4 7-1-15,-1-4 0 16,1-3 4-16,3-3-8 15,0 0 3-15,0 0 4 0,4 0-3 16,-1-3 0-16,1-3-4 16,-4-4 1-16,0 1-2 15,0 3 0-15,-4-7-3 16,-3 1-2-16,-3-1 1 16,-4 1 1-16,-4 2-1 15,1 4 2-15,-1 3-2 16,1 6 2-16,-1 6-2 15,0 7-1-15,4 6 1 16,0 3 1-16,4 3-3 16,3 1 0-16,3-1-1 0,4-3 0 15,4-3 2 1,3-10 0-16,7-2-5 0,4-10 1 16,3-3-33-16,0-7-16 15,4 1-78 1</inkml:trace>
  <inkml:trace contextRef="#ctx0" brushRef="#br0" timeOffset="17980.82">18468 10555 220 0,'-7'-16'85'16,"3"13"-66"-16,1 0 8 0,3 3 0 0,-4 3-7 16,-3 7 0-16,0 2-5 15,0 7 1-15,0 6-9 16,0 0 0-16,0 0 3 0,0 4-4 16,0-8 2-16,3 8-5 15,4-1-2-15,4-3-3 16,3-6 1-16,0-4 1 15,4-5 2-15,-1-4-3 16,1-6-2-16,3-6 2 16,-4-4 2-16,1-2 2 15,-4-7 1-15,0-3 2 0,-3-3 3 16,-4-6-2-16,-4-13-2 16,-3-16-2-16,-7 1-3 15,-7-4 1-15,-4 0 1 16,-7 1-1-16,-3-7-1 15,0-4-2-15,3 4 1 16,4 16 16-16,7 12 10 16,3 13-2-16,4 13-1 15,3 15-6-15,8 12-2 16,3 13-4-16,7 3-1 16,3 10-5-16,8 3-1 15,7 6-1-15,3 25-2 16,7 6 1-16,4 1-1 15,0-7-7-15,-4-6-3 16,0-1-21-16,-3-8-7 0,-4-10-1 16,-3-9 3-16,-4-10-10 15,-3-13-3-15,-4 1-78 16</inkml:trace>
  <inkml:trace contextRef="#ctx0" brushRef="#br0" timeOffset="18165.685">18715 10690 212 0,'3'9'79'0,"1"1"-61"0,3 2-3 0,-3-2-6 16,3 5-10-16,3-2-1 15,1 3-81-15,3 2-36 16,3 4 51-16,-2 0 28 15</inkml:trace>
  <inkml:trace contextRef="#ctx0" brushRef="#br0" timeOffset="18346.809">18655 10521 276 0,'-35'-44'104'0,"24"34"-81"0,-3 1-2 0,7 9-4 0,7 0-15 15,0 0-1-15,0 3-12 16,3 6-3-16,4 4 7 16,1-4-30-16,2 4-11 0,8 3-56 15</inkml:trace>
  <inkml:trace contextRef="#ctx0" brushRef="#br0" timeOffset="18913.679">18987 10533 216 0,'-4'-6'82'0,"0"6"-64"0,1-3 7 0,3 3-3 16,-7 0-6-16,0 3 1 16,0 0 2-16,0 3 0 15,0 1-10-15,0 2-1 0,0 4 2 16,-1-1-4-16,5 7-1 15,-1 3 2-15,1 0 0 16,3 0-6-16,3-3-2 16,1-1 0-16,3-5 0 15,0-4 3-15,0 1 1 16,0-10 5-16,0 0 3 16,0-10-2-16,0 1 2 15,-3-1-6-15,-1-5-1 16,-3-4-2-16,0-3-2 15,0 3 1-15,0 4-1 16,0-1 6-16,0 16 4 16,4 0-5-16,-1 9-1 0,1 10-2 15,3-3-2-15,0 3 1 16,4-4 1-16,-1-2 1 16,1-7 1-16,-1 3 0 15,1-9 2-15,0-3 1 16,-1-3 3-16,1-6-5 15,-1-1-1-15,1-3 0 0,-4 4 0 16,4-1-5 0,-4 7 1-16,3 3 0 15,1 6 2-15,3 3-3 16,0 4 0-16,0-1-1 16,0 4 0-16,0-4-33 15,-3 0-17-15,0 1-35 0,3-4-15 16,-4 3-19-1</inkml:trace>
  <inkml:trace contextRef="#ctx0" brushRef="#br0" timeOffset="20195.152">19424 10332 228 0,'-4'-6'85'0,"1"6"-66"0,3 0 16 0,0 0 4 16,0 0-10-16,0 0-2 15,3 10-7-15,1-4 0 16,-1-3-11-16,1 3-1 16,3-3 2-16,0-3-6 0,0 0 0 15,0 0 0-15,4-3 0 16,-4-3-7-16,0 6 0 15,0-3-70-15,4 15-105 32</inkml:trace>
  <inkml:trace contextRef="#ctx0" brushRef="#br0" timeOffset="20413.975">19484 10586 244 0,'-4'19'90'0,"4"-19"-70"0,7 0 13 16,-3 0 1-16,0 0-7 16,3-9 1-16,3-1-6 15,4 1-2-15,0-3-11 16,0-1-5-16,1 0-3 0,-1 4-1 16,0 3 0-16,0 3-20 15,0 3-7-15,-3 0-83 16,6 0-66-1,1-4 60-15</inkml:trace>
  <inkml:trace contextRef="#ctx0" brushRef="#br0" timeOffset="21113.304">19974 10254 184 0,'0'-9'71'0,"-3"2"-55"0,3 1 6 0,-4 3 2 0,1 0-11 16,-1-3 0-16,1-4 2 15,-1 7 2-15,1-3-9 16,-1 6 4-16,1-3 2 0,-1-4 1 16,0 7 4-16,-3-3 0 15,0 3 1-15,0 0-5 16,-3 3 1-16,-1 4-5 16,1-4 1-16,-5 6-5 15,1 7-2-15,0 0 0 16,0 6-1-16,4 3-2 0,-1 9-2 15,0 13-2 1,4 6 1-16,4-6 1 0,6 4 2 16,4-7 1-16,4-7 1 15,7-6 2-15,3-5 3 16,3-8-2-16,5-5 1 16,2-10-3-16,1-3 0 15,3-6-3-15,4-10 1 16,4-9-2-16,-1-16 2 15,0-6 4-15,-6 0 4 16,-5-3-4-16,-6 3 1 16,-7 0-5-16,-11 3 0 15,-11 3 3-15,-10 1 1 16,-14-1-3-16,-7 9-1 0,-4 7-3 16,-7 10-1-16,-4 12 1 15,1 9 0-15,3 6 0 16,4 4 2-16,7 6-6 15,10-3 1-15,7 0-1 16,8-1-1-16,10-2-23 16,7-3-11-16,7-4-24 0,4 0-11 15,3 4-70 1</inkml:trace>
  <inkml:trace contextRef="#ctx0" brushRef="#br0" timeOffset="21489.122">20073 10470 280 0,'-7'-9'107'0,"3"9"-83"0,1-9 10 0,-1 9 0 15,1-3-6-15,3-4 3 16,0 7-2-16,0 0 0 16,0 0-16-16,3 7 3 0,4 5 2 15,4 7-6-15,3 6-2 0,4 0-5 16,3 3-2-16,7-3-3 15,-3-3-1-15,0 0 1 16,-1-6 0-16,-3 0-3 16,-3-7 2-16,0-3-8 15,-4-3-4-15,0-6-46 16,-3-3-21-16,-4 0-80 16</inkml:trace>
  <inkml:trace contextRef="#ctx0" brushRef="#br0" timeOffset="22010.753">20352 10398 236 0,'-7'0'90'0,"3"0"-70"0,1 0 21 0,3 0 7 16,0 0-13-16,0 0 0 15,0 0-14-15,0 0-3 16,3 3-10-16,1-3-1 0,3 0 3 0,3 0 0 16,4 0 2-1,1 4-2-15,-1 2 1 0,0 3-4 16,0 4-2-16,0 12 4 15,-3 3 4-15,-1 3-1 16,-3 4 1 0,0-4-1-16,-3 1 2 0,-1-1-1 15,1-6 0-15,-4-3-7 16,3-3-4 0,1-3-1-16,-1-1 1 0,1-2-1 15,3-4 2-15,0-3 0 16,4-2 1-16,-1-4-2 15,4-4 1-15,4 1-4 16,0-3 0-16,3 0 1 0,0 0 2 16,-3-1-12-16,-1 1-6 15,1 0-44-15,-4 6-19 16,0 0-102 0</inkml:trace>
  <inkml:trace contextRef="#ctx0" brushRef="#br0" timeOffset="23130.993">20355 10395 172 0,'0'0'66'16,"-3"0"-52"-16,-1 0 14 0,4 0 3 0,0 0-7 16,-3 0-2-16,-1-3-8 15,1 0-1-15,-1 0-8 16,1 0-3-16,-1 3 1 0,1-3 2 16,3 3 4-16,0 0-2 15,0 0 1-15,0 6 1 16,0 0 5-16,0 3 3 15,-4 4 2-15,0 0-4 16,1 2-1-16,-1 1-6 16,4-4-3-16,0 7-5 0,0-6 0 15,0-1-2 1,0-2-2-16,4-4-41 16,-1 3-18-16,-3-5-67 15</inkml:trace>
  <inkml:trace contextRef="#ctx0" brushRef="#br0" timeOffset="29032.679">8583 4413 184 0,'-7'-16'71'0,"4"16"-55"0,-5 0 11 15,8 0 3-15,-3 0-3 16,-4 0 4-16,0 0-6 0,3 0-3 16,1 0-12-16,3 0 7 15,-4 0 5-15,4 0-2 0,0 0-2 16,4 9-4-16,3 10-1 16,7 6-1-16,7 10 0 15,11 21 0-15,14 16 0 16,14 7 2-16,7 2 2 15,0 13-7-15,3 13-3 16,11-10-1-16,1-12 1 16,-8-13 1-16,-7-9 1 15,-11-7-7-15,-3-6-2 16,-11-9 0-16,-10-10 0 0,-7-9-15 16,-4-9-4-1,-7-10-85-15,-3-3-35 16,-11-9-4-1</inkml:trace>
  <inkml:trace contextRef="#ctx0" brushRef="#br0" timeOffset="29962.991">14714 4579 220 0,'-10'-16'82'0,"6"10"-64"0,1 0 7 0,3 6-1 0,0 0 0 15,0 0 3-15,3 6-1 16,4 6 1-16,4 10-15 16,3 16 6-16,7 15 5 0,11 4 3 15,17 12 2-15,18 22-4 16,7 25-3-16,1-13-9 16,9 7-3-16,4 12-5 0,-3-6-3 15,-7-12 0 1,-11-20 1-16,-18-15-1 15,-7-6-1-15,-10-16-21 16,-11-12-11-16,-7-17-46 16,-7-8-17-16,-14-13-48 15</inkml:trace>
  <inkml:trace contextRef="#ctx0" brushRef="#br0" timeOffset="30687.207">10015 4541 200 0,'0'-3'77'0,"0"3"-60"0,0 0 6 0,0 0-1 16,0 3 1-16,4 4 3 15,-1 5-2-15,8 13-1 0,10 19-12 16,4 12 11-16,10 7 7 0,15 9-2 16,6 25-1-1,4 10-8-15,0 0-1 16,10-7-10-16,8 0-4 0,0-2-2 16,-4-7 1-16,-11-19-3 15,-6-13 0-15,-8-5-6 16,-7-14 0-16,-3-8-50 15,-7-14-19-15,0-8-68 16</inkml:trace>
  <inkml:trace contextRef="#ctx0" brushRef="#br0" timeOffset="31494.903">13159 4397 208 0,'-11'-9'79'0,"4"-1"-61"0,0 7 19 0,3 3 6 0,1 0-4 16,3 0-1-16,3 3-6 16,8 7 0-16,7 5-18 15,6 10 3-15,8 19 1 0,7 16 1 16,10 18 1-16,-10-21-5 16,39 40-1-16,-1 13-6 15,-3 6-3 1,-7-7-2-16,-3-8-3 0,-1-1 1 15,4 0-1-15,-10-9-3 16,-8-12 2-16,-10-17-4 16,-7-15 1-16,-11-9-33 15,-7-13-13-15,-10-12-32 16,-4-13-12-16,-7-13-35 16</inkml:trace>
  <inkml:trace contextRef="#ctx0" brushRef="#br0" timeOffset="32272.071">11804 4162 180 0,'-7'-35'68'0,"0"23"-52"0,-4-7 10 15,4 6 4-15,-3 1-7 16,-4-4 1-16,-4 1-4 0,-3 2-3 15,-4 4-9-15,-3 9 6 0,0 3 5 16,-1 16-4-16,-2 18 2 16,2 23 3-16,1 18 4 15,0 19-3-15,0 35-3 16,3 19-8-16,7 37-2 16,4 9-4-16,14 20-3 15,11-14 4-15,14 4 1 16,24-28-2-16,25-35-3 15,11-34 8-15,13-35 4 16,29-28 7-16,0-37 4 16,11-32-10-16,7-19-3 0,-15-12-5 15,-13-13 1 1,-15-22 5-16,-17-12 4 16,-15-7 3-16,-17-37 1 0,-21-7-3 15,-18-5 0-15,-18-17-9 16,-20 7-3-16,-40-13-3 15,-24 10-2-15,-18 18-4 16,-35 26 0-16,7 22-14 16,7 43-5-16,7 32 9 15,7 37 6-15,11 38-6 16,17 25-1-16,15-3-36 16,17 0-14-16,14 3-20 15,11-6-5-15,21 6-50 16</inkml:trace>
  <inkml:trace contextRef="#ctx0" brushRef="#br0" timeOffset="33084.578">11483 7009 176 0,'-7'-22'68'0,"0"16"-52"0,0-7 10 0,3 7 4 16,1 6 2-16,-1-3 3 15,-3 3-2-15,4 3 0 16,-4 6-18-16,3 7 6 0,0 3 3 16,1 3 3-16,3 0 1 15,3 0-7-15,1-7-2 16,3 4 0-16,4-3 0 15,6-7-4-15,12-3-1 16,6-6-4-16,11-6 1 16,3 0-4-16,0-4 1 15,-3 7-1-15,-3-3 1 16,-5 6-2-16,-2 0 1 16,-5 0-2-16,-2 9 2 15,-5 1 2-15,-2 6 5 0,-5 2-6 16,-3 11 0-16,-3-4-2 15,-1 9-1-15,-2 4-3 16,-5 9-2-16,1 16 1 16,-1 12-1-16,-3-3 0 15,0-6 2-15,4-4-1 16,-4-8 2-16,3-7-4 16,1-10 0-16,-1-5-1 15,1-7-2-15,3-13-2 16,0-2 1-16,0-10-37 15,3 0-14-15,1-10-21 16,0 1-5-16,-1 0-37 16,4-4-16-16,0-3 23 15</inkml:trace>
  <inkml:trace contextRef="#ctx0" brushRef="#br0" timeOffset="33623.388">12301 6962 240 0,'-3'-22'90'0,"-1"16"-70"0,1-1 4 0,-1 7-5 0,1-3 1 15,3 3 2-15,0 0 0 16,-4 10 1-16,1 5-13 15,-1 7 5-15,-3 13 5 0,4 12-5 16,-1 6 0-16,4 4-3 16,0 2 0-16,4 13-4 15,3 10 0-15,3 6-3 16,4-4 0-16,4-15-3 16,3-3 1-16,4-16-2 15,7-9-1-15,6-13 3 16,5-9 0-16,3-13 3 15,-1-9 1-15,1-9-1 16,-7-17 1-16,-4-15-2 0,-6-12 2 16,-8-10 0-16,-4-6 3 15,-2-9 1-15,-8-7 1 16,-7 0-4-16,-11 3-3 16,-17 7-2-16,-18 15 0 15,-11 4-2-15,-3 8-1 16,-7 17 1-16,0 15-1 15,4 16-3-15,6 12 2 16,12 13-1-16,9 10-2 16,12-1-13-16,13 7-4 15,15-10-44-15,6-9-18 16,8-7-50 0,10-5-53-16,11-7 68 15</inkml:trace>
  <inkml:trace contextRef="#ctx0" brushRef="#br0" timeOffset="34138.291">12912 7050 240 0,'-4'6'90'0,"4"0"-70"0,0 0 19 0,0-2 5 0,4 2-8 15,3-6-1-15,3 6-8 16,4-6-3-16,4-6-13 15,7 3 0-15,-1-7 2 0,5 1-7 16,-1-1-1-16,0 1-3 16,0 3-2-16,-3 3 1 15,-4 0-1-15,-3 3-36 16,-4 3-13-16,0 3-59 16,-3 6-23-16,-4 1 19 15</inkml:trace>
  <inkml:trace contextRef="#ctx0" brushRef="#br0" timeOffset="34368.061">13000 7366 252 0,'-18'22'96'0,"15"-22"-75"0,3 3 17 0,3-3 3 16,4-3-4-16,7-3 0 15,4-3-7-15,7-7-4 16,6 3-14-16,1-5-5 0,0-1-3 15,0 0-2-15,-1 3 1 16,-2 4-7-16,-1 2 1 16,-3 1-39-16,-1-1-14 15,1 10-34-15,0 0-11 16,3-3-10 0</inkml:trace>
  <inkml:trace contextRef="#ctx0" brushRef="#br0" timeOffset="35051.299">13744 6764 228 0,'-3'-19'88'0,"-1"10"-69"0,1-7 15 0,-1 13 1 16,1-3-5-16,-1-3 2 16,1-1-5-16,-5 1 1 15,1-1-16-15,0 4 4 0,-3 3 4 16,-1 3-7-16,-3 6 0 15,0 7-3-15,-4 2-1 16,1 7-3-16,-1 10-1 16,0-1-3-16,1 4 1 15,3 12-2-15,3 18 2 16,4 8-2-16,7-4-1 16,4-4 5-16,10 1 1 15,7-9-2-15,4-1-3 16,3-6 2-16,4-6 2 15,-1-12 0-15,1-14 2 0,3-14 0 16,4-8 1-16,7-11-2 16,0-7 1-16,0-6 0 15,0-13 1-15,-4-16 0 16,-7-9 0-16,-3-2-2 16,-7 2-1-16,-4 3-3 15,-7 0 1-15,-11 4-2 16,-6-1-1-16,-15 4 3 15,-14 5 0-15,-10 8-1 16,-4 5-2-16,-3 10-2 16,-4 6-1-16,-7 3 2 0,-3 16 2 15,6 6-5-15,4 16-1 16,11 3-3-16,10 6 0 16,11 0-17-16,7 0-9 15,10-3-22-15,8-6-7 16,6 0-7-16,4-3-1 15,8 3-58 1</inkml:trace>
  <inkml:trace contextRef="#ctx0" brushRef="#br0" timeOffset="35471.211">13847 7147 252 0,'-8'-6'96'0,"5"-1"-75"0,-1-2 19 16,-3 9 4-16,7-10-3 15,0 7 2-15,0-3-1 16,7 6-2-16,0 0-21 16,1 9 6-16,6 10 5 0,3 6-10 15,8 7-3-15,3-4-4 16,4 3-1-16,3 1-6 0,1-4-2 16,-1 0-2-16,-3-3-2 15,-4-3 1-15,-4-3 1 16,-2-3-3-16,-5-4-2 15,-3-2-3-15,-3-4-1 16,0-6-29-16,-4 0-14 16,-4-3-23-16,-3-4-7 15,0 1-83 1</inkml:trace>
  <inkml:trace contextRef="#ctx0" brushRef="#br0" timeOffset="35951.984">14284 7106 236 0,'0'-9'90'0,"-4"9"-70"0,4-10 13 0,0 10-1 16,0 0-2-16,0 0 2 15,0 0 5-15,4 7 3 16,0 2-21-16,3 3 7 0,0 14 4 16,3 5-1-16,4 7 1 15,4 2-11-15,0 4-4 16,3 6-6-16,3 7-4 16,1 2-5-16,0-2 0 0,0-10 0 15,-4-6 0 1,-4-10-14-16,-3-6-3 0,-3-9-42 15,-4-7-16-15,0-6-99 16,-7-9-44 0,-3-3 111-16</inkml:trace>
  <inkml:trace contextRef="#ctx0" brushRef="#br0" timeOffset="39044.877">17900 4513 196 0,'-21'-25'74'0,"10"16"-58"0,-10-7 14 0,10 10 3 16,1-4-8-16,-4 1-2 16,3-1 0-16,1-2 2 15,-1 2-13-15,0 1 11 0,4 6 6 16,0-7-4-16,4 4 0 16,6 12 23-1,8 7-13-15,7 6-4 16,10 15-12-16,14 20-4 15,7 27 2-15,4 7 1 16,4 3-7-16,13 28-4 16,4 3-2-16,1-12 1 15,-5-6-3-15,-10-1-2 16,-7-6 2-16,-7-3 0 0,-11-19-4 16,-7-18 1-1,-6-13-18-15,-5-19-5 0,-6-19-49 16,-4-18-20-16,0-10-91 15</inkml:trace>
  <inkml:trace contextRef="#ctx0" brushRef="#br0" timeOffset="39989.729">23954 4262 244 0,'-14'-19'93'16,"14"19"-72"-16,-8 0 9 0,8 0 2 0,0 10-9 16,0-1 1-16,15 10-2 15,-8 6 1-15,17 3-13 16,-3 1 12-16,22 36 7 0,-8-11-4 16,18 40 0-16,-14-22-10 15,24 69-2-15,-13-34-5 16,20 37-3-16,-17-38-2 15,11 39-3-15,-15-36 1 0,0 7-1 16,-10-28 0-16,-7-6 0 16,-7-20-20-16,-8-15-9 15,-3-9-32-15,-6-19-11 16,-1-3-81 0</inkml:trace>
  <inkml:trace contextRef="#ctx0" brushRef="#br0" timeOffset="40619.756">22296 4435 272 0,'3'3'104'0,"-3"-3"-81"0,21 22 12 0,-21-16-2 16,11 13-3-16,-1-4 2 16,15 33 0-16,-7-11 0 0,28 35-17 15,-8-15 0-15,29 59-1 0,-14-29-5 16,14 36-3-1,-10-29-3-15,10 34 0 16,-14-27-2-16,3-4-1 0,-13-22-8 16,-5-6-3-16,-6-16-36 15,-11-12-16-15,-3-9-28 16,-15-20-10-16,1 1-19 16</inkml:trace>
  <inkml:trace contextRef="#ctx0" brushRef="#br0" timeOffset="41298.003">19329 3961 228 0,'-4'0'88'0,"4"0"-69"0,-3 13 4 16,3-13-2-16,-4 3-4 16,1 0 1-16,3 6 2 0,0-5 2 15,0 11-12-15,0-2 3 0,7 18 1 16,0-6 1-16,14 35 1 15,-3-10 0-15,13 44 3 16,-6-22-2-16,21 57-1 16,-11-29-4-16,32 69-2 15,-17-40-6-15,17 34-3 16,-18-38 2-16,4 10 0 16,-11-28-4-16,1-13 1 15,-12-19-7-15,-3-12 0 16,-3-10-57-16,-7-22-24 15,-4-5-61 1</inkml:trace>
  <inkml:trace contextRef="#ctx0" brushRef="#br0" timeOffset="42091.142">21512 4174 176 0,'-7'-65'68'0,"7"65"-52"0,-10-47 1 0,6 40 0 16,-6-12-5-16,3 4 3 15,-8-13 3-15,5 12 3 16,-8-6-11-16,4 6 8 0,-14 7 2 0,7-1-4 15,-11 10-1-15,7 0-5 16,-13 10 1-16,6-4 0 16,-7 13 1-16,7 0-4 15,-10 9 0-15,7 3-1 16,-18 35 3 0,10-13-3-16,-13 38-2 0,10-22 2 15,-14 57 0-15,14-32 1 16,0 72 2-16,11-41-1 15,7 60 0-15,7-47-3 16,24 35 1-16,1-45-2 16,38 51 0-16,-10-44-3 15,24 0 1-15,-10-32-2 0,35-18 2 16,-17-16 4-16,27-31 6 16,-20-10-3-16,28-56 2 15,-18 6-3-15,25-44 0 16,-25 16 1-16,7-63 4 15,-21 31-4-15,4-46 2 16,-15 24-3-16,4-43 0 16,-14 34-1-16,3-60 2 15,-10 45-3-15,-21-48-2 16,-4 51-2-16,-32-29 0 16,8 38-2-16,-54-19-1 15,15 29-2-15,-43-10-1 16,18 25-7-16,-21 34-4 0,21 13-1 15,-11 48 1 1,14-1-25-16,8 38-10 16,10-13-34-16,11 41-14 0,6-22-51 15</inkml:trace>
  <inkml:trace contextRef="#ctx0" brushRef="#br0" timeOffset="43172.869">21061 7087 248 0,'3'-25'93'0,"-3"25"-72"0,0-25 9 16,0 22-1-16,0-6-4 16,0-1 2-16,-3-2-2 15,3-1 0-15,-4 4-14 16,1-1 7-16,-4 10 2 0,0-3-6 15,-4 13-1-15,4-1-5 16,-7 25-3-16,0-5 0 16,-7 18 1-16,7-3-1 15,-8 9 0 1,8-16-3-16,0 14-2 0,0-11 1 16,7 4-1-16,0-3-3 0,7 0 2 15,0-7 1-15,3-5 0 16,1-8-3-16,7-8 2 15,-1-4 1-15,11-9 0 16,-3 0 0-16,17-12 2 16,-3 2 1-16,21-2 1 15,-7 3-5-15,7 5-1 16,-7 4 1-16,3 13 2 16,-10-1 4-16,3 20 2 15,-7-7 3-15,1 13 4 16,-12-7-4-16,-6 13 2 15,0-13 2-15,-11 22 1 16,0-12-8-16,-11 19-2 16,4-10-1-16,-14 3 0 15,3-9-2-15,-10 0 1 0,4-6-4 16,-15-7-2-16,7-6 2 16,-3-6 2-16,3-3-2 15,4-7 0-15,4-3-1 16,6-12-2-16,4 3 3 15,7-28 0-15,0 5-2 16,10-24 2-16,1 10 1 16,7-33 0-16,-4 23 0 15,3-50 2-15,-2 25-1 0,-1-23-1 16,-4 20 3-16,-3-32 0 16,-3 23 1-16,-11-8 0 15,0 17-5 1,-22 0 1-16,8 12 0 15,-14 13 0-15,7 6 0 0,-7 15 2 16,6 7-3-16,1 22-2 16,3 0 2-16,4 18 2 15,4-2-2-15,2 12 0 16,5-3-6-16,3 3 0 16,3-3-26-16,8-3-8 15,-1-3-17-15,15-4-4 16,-4-2-32-16,18-7-15 15,-7 6-11 1</inkml:trace>
  <inkml:trace contextRef="#ctx0" brushRef="#br0" timeOffset="43778.567">21706 6934 244 0,'4'-19'90'0,"-4"19"-70"0,3-10 19 16,-3 10 3-16,0 0-7 0,0 0 2 16,4 7-6-1,-4-1-1-15,0 13-17 0,0-4-1 0,-7 29-1 16,3-9-2-16,-6 12 0 15,3-3-5-15,0 0-1 16,0-7-3-16,3-2-1 16,1-7-1-16,3-3 0 15,0-6 2 1,7-3 0-16,0-4-3 0,7-2 2 16,0-4 1-16,7-6 2 15,-3 0-1-15,10-6-1 16,-3 6 1-16,10 0-1 15,-7 0 0-15,22 0 0 16,-12 6 0-16,19 3 0 16,-11 1 0-16,3 8 2 15,-10-2 12-15,-4 15 6 16,-3-5 1-16,-7 11 2 0,-4-6-9 16,-7 7-1-16,-4-10-3 15,-10 10-1-15,0-10-8 16,-17 4 0-16,3-7 1 15,-18 3 1-15,4-6-1 16,-11 0-2-16,7-7-10 16,-3-2-6-16,3-4-14 15,0-2-6-15,8-4-12 16,3-9-3-16,3 2-10 16,4-14-1-16,0 2-44 15,3-22-50 1,4 4 50-16</inkml:trace>
  <inkml:trace contextRef="#ctx0" brushRef="#br0" timeOffset="44150.678">21766 6905 260 0,'-14'-3'96'0,"14"3"-75"0,-7 0 19 0,7 0 4 16,0 0-10-16,0 0 0 16,0 0-8-16,0 0-4 0,4 3-12 15,-4 1 2-15,7-1 2 0,-4 0-1 16,8 0 0-16,0 0 1 16,6-3 4-1,-3 0-4-15,7-3 2 16,-3 0-7-16,14-7-1 0,-4 1-4 15,25-7-1-15,-11 1-1 16,18-7 1-16,-10-3-2 16,6-4-1-16,-10 4 1 15,0-9 1-15,-7 12-6 16,-1-3-1-16,-6 3-45 16,-4 6-16-16,-3 4-27 15,-4 8-9-15,-3 1-38 16</inkml:trace>
  <inkml:trace contextRef="#ctx0" brushRef="#br0" timeOffset="44482.128">22560 7106 324 0,'-10'19'123'0,"10"-19"-95"0,0 0 11 0,0 0 1 0,3-10-9 16,1 10 2-16,13-18-15 15,-3 8-5-15,15-9-8 16,-5 4-4-16,19-4 0 0,-12 3-1 15,5-3 2-15,-8 1-6 16,4 8 1-16,-8 1-45 16,1-1-18-16,-4 7-27 0,-3 3-7 15,-4 0-21 1</inkml:trace>
  <inkml:trace contextRef="#ctx0" brushRef="#br0" timeOffset="44709.306">22715 7457 344 0,'7'3'129'0,"-7"-3"-100"0,29-9 18 0,-26 9 3 16,11-9-21-16,0-1-4 15,11-9-15-15,-4 4-4 16,18-10-4-16,-7 0-2 0,10 3 1 15,-7 3-26-15,4 0-10 16,-7 3-33-16,0 7-14 16,-8-4-67-16</inkml:trace>
  <inkml:trace contextRef="#ctx0" brushRef="#br0" timeOffset="45857.938">23753 6711 204 0,'-4'-34'77'0,"4"34"-60"0,-4-32 6 0,1 29 1 16,-1-10-6-16,1 4-1 15,-4-7-1-15,0 4 3 16,-4-4-11-16,1 7 4 0,-8-4 4 15,0 4-4-15,-6 3 1 0,2-1-2 16,-6 10 1 0,7 1 0-16,-4 21 2 0,4-7-5 15,-3 23-1-15,2-9-4 16,1 15-1 0,7-4-1-16,0 23 1 0,3-12-4 15,4 21 0-15,4-12 1 16,6 9 0-1,1-13 4-15,14 20 5 0,-4-13-3 16,21 12-1-16,-7-15-2 16,18-10-3-16,-11-6 1 15,11-25 1-15,-11-3 3 16,11-32 4-16,-10 4 0 16,13-23 0-16,-10 7 1 15,3-22 1-15,-7 10-1 16,4-39 1-16,-11 14-4 0,-6-14 1 15,-5 14-5-15,-13-14-2 16,-1 17 2-16,-20-16 2 16,2 15-2-16,-23-3-2 15,6 10 0-15,-32 3-1 16,12 9 0-16,-19 7 0 16,15 5-3-16,-1 14 0 15,11 2 2-15,4 13 2 16,7 0-2-16,6 13 0 15,5-4-4-15,10 16 1 16,-1-6-11-16,12 3-3 16,-1-6-29-16,11-1-9 15,-3-2-26-15,21-7-11 16,-8 4-30 0</inkml:trace>
  <inkml:trace contextRef="#ctx0" brushRef="#br0" timeOffset="46296.046">23805 7115 244 0,'-14'-18'90'0,"14"18"-70"0,-10-19 15 0,6 19 0 16,1-3-1-16,-1 0 5 16,4-4-2-16,0 1-1 15,0 0-19-15,0-1-1 0,4 4 0 16,-1 0 3-16,8 13 3 15,-4-1-8-15,11 19-3 16,-4-3-6-16,10 13-4 16,-3-4 0-16,11 4-1 15,-4-10 0-15,11 7 0 16,-11-10-3-16,8 0 0 16,-8-6-9-16,0-7-3 15,-7-2-41-15,1-10-15 16,-5 0-21-16,1-10-9 0,-4 7-17 15</inkml:trace>
  <inkml:trace contextRef="#ctx0" brushRef="#br0" timeOffset="46944.05">24282 7068 288 0,'-7'10'110'0,"7"-10"-86"0,-4 0 16 0,4 0 2 16,0 0-12-16,0 0 0 15,-3-3-11-15,-1 0-1 16,4-7-11-16,0 4 0 0,4-7 3 15,-1 4 0-15,8-7 4 16,-4 4-1-16,7-4 2 16,0 7 3-16,7-1 1 15,-3 7 1-15,3 3 0 16,-3 0 0-16,-1 13 0 16,-3-4-7-16,-7 22 0 0,0-6-6 15,-7 7-2-15,0-4 0 16,0 7-1-16,0-10-2 15,0 3-2-15,0-9-2 16,0 6 1-16,0-13 1 16,4 7 0-16,0-6 0 15,6-1 0 1,1 1-3-16,10-4 2 0,-4 1 1 16,12-1 0-16,-5-6 0 15,8 7 2-15,-7-1-3 16,3 0 0-16,-7 1 1 15,0 9 0-15,-3-4 2 16,-4 10 1-16,-3-3-1 16,-4 10 1-16,-4-10-2 15,-6 15-1-15,-1-9 1 16,-10 4 1-16,0-4-3 0,-14 6-2 16,3-8 2-16,-10 2 0 15,7-9-24-15,-1 6-8 16,5-7-18-16,3-2-7 15,3-3-19-15,0-4-6 16,4-3-82 0</inkml:trace>
  <inkml:trace contextRef="#ctx0" brushRef="#br0" timeOffset="51774.63">8541 10624 268 0,'-4'-12'101'0,"4"12"-78"0,0 0 4 0,0 0-1 16,0 3-2-16,4 3 5 15,-1 3 0-15,1 1 0 16,3-1-16-16,3 1 3 0,5-1 2 16,2 0-4-16,8-2 2 15,7-1-7-15,10-3-3 16,7-3-1-16,8 0-1 16,-4 0-2-16,0 6-2 0,3-3 1 15,8-3 1-15,6 7-1 16,-3-4-1-16,-3-3-2 15,-8-3 1 1,-3-4 1-16,-7-2 2 0,-4 0-1 16,-6-1 2-16,-12 1-4 15,-3 3 0-15,-7-1-30 16,-6 4-12-16,-5 3-16 16,-3 0-6-16,0 0-19 15,-3 6-10-15,3-6-9 16</inkml:trace>
  <inkml:trace contextRef="#ctx0" brushRef="#br0" timeOffset="52235.315">8982 10806 204 0,'3'-16'77'0,"1"7"-60"0,-1-7 10 0,-3 10 4 0,4 0-15 16,-1-1-3-1,1 1 0-15,-1 3 4 0,4 6-9 16,-3 7 7-16,0 5 4 0,-1 10 3 16,4 10 4-16,-3 6-3 15,-1 12-2-15,1 0-9 16,-1-3-3-16,1 4-5 16,-1-1-1-16,1 0-1 15,-1-3-2-15,1 4 1 16,-1-7-1-16,1-7 0 0,-4-2 0 15,0-7-22 1,0-9-10-16,0-3-26 0,-4 0-11 16,4-6-58-1</inkml:trace>
  <inkml:trace contextRef="#ctx0" brushRef="#br0" timeOffset="52524.449">8745 11599 212 0,'-7'0'82'0,"7"0"-64"0,4-3 20 0,-1-3 3 16,4 6 1-16,8-3 2 0,13 0-5 16,0 3-1-16,4 0-21 15,3 3-4-15,0 0-1 0,4 6-5 16,10-2 1-16,8-4-5 15,6 3 0-15,4-12 1 16,-3-4 0-16,-1-5-5 16,-3-4 1-16,-3-6 0 15,-1 0 2-15,-6 3-12 16,-8 3-6-16,-3 9-38 16,-7 1-15-16,-4 3 1 15,-3-1 2-15,-1 4-44 16</inkml:trace>
  <inkml:trace contextRef="#ctx0" brushRef="#br0" timeOffset="53232.485">10058 10693 220 0,'3'-22'82'0,"-6"10"-64"0,3-7 18 0,-4 9 4 0,1-2-6 15,-4-1 1-15,-4 1-5 16,4 2-1-16,-4 4-16 16,1 12-1-16,-4 4 1 0,0 2-3 15,-1 10 2-15,1 3-7 16,4 7-3-16,-1 5-1 15,1 13-1-15,3 13 0 16,-1 6 0-16,8 0 0 16,0 6 0-16,4 4 0 15,7 5 0-15,3-2 0 16,0-10 0-16,3-12 0 16,8-13 0-16,3-16 0 0,8-3 2 15,-1-15-3-15,4-16 0 16,0-16 3-16,-1-19 3 15,-2-3 4-15,-5-6 2 16,-6-9-1-16,0-10 1 16,-8-19-4-16,-6 1 1 15,-7 2-3-15,-12 10 2 16,-9 3-6-16,-15 6-1 16,-10 10 0-16,-1 9 2 0,5 22-3 15,2 13 0 1,5 9-1-16,2 9 0 0,8 10 0 15,4 6 0-15,6 7-33 16,4 2-15-16,3 4-9 16,8-1-3-16,-1 1-20 15,8 3-10-15,10-7-9 16</inkml:trace>
  <inkml:trace contextRef="#ctx0" brushRef="#br0" timeOffset="53565.898">10082 11170 356 0,'-10'-19'132'0,"6"16"-103"0,4-4 10 0,0 7-4 15,0 4-14-15,4 2-1 16,6 3-8-16,5 7-2 16,6 3-6-16,3 6-3 0,8 6 2 15,3 16-4-15,1 3 0 16,-1 1 1-16,-3-8 2 16,-1-2-1-16,-2-6-1 15,-8-4-24-15,0-6-11 16,-3-3-22-16,-4-3-9 0,0-7-31 15,0-2-12 1,0-4 6-16</inkml:trace>
  <inkml:trace contextRef="#ctx0" brushRef="#br0" timeOffset="53890.524">10453 10837 320 0,'-7'-19'121'0,"7"19"-95"0,0 7 5 0,0-4-4 15,3 6-12-15,4 7 0 16,0 12-7-16,8 13 0 15,-1 9-5-15,7 7-4 0,3-1-2 16,5 4 4-16,-1 9 1 16,4 3 0-16,-4-3-2 15,0-10-10-15,-3-9-4 16,-4-12-31-16,-3-3-12 16,-8-14-31-16,1-8-10 0,-8-13 0 31</inkml:trace>
  <inkml:trace contextRef="#ctx0" brushRef="#br0" timeOffset="54386.888">10463 10834 228 0,'-31'-69'88'0,"20"57"-69"0,-3-10 13 16,7 22 2-16,0-3-9 15,3-4 0-15,1 7-5 16,3-3-1-16,3-3-10 15,4-4 3-15,4 1 4 0,3 0 1 16,4-7 1-16,6 0 0 16,8-3-2-16,10 1 0 15,4-1 0-15,0 9-2 16,-3 7-1-16,-8 6-1 16,-7 7 0-16,-7 6 5 0,-7 2 1 15,-10 7-7-15,-11 4-4 16,-7-1-4-16,-11 13 0 15,-3 3 0-15,0 3 1 16,3-4-7-16,4 5 0 16,3-11 1-16,4 1 3 15,7-7-2-15,3-3-2 16,8-3 2-16,6-3 0 16,8 3 3-16,7-3 1 15,7 0 5-15,6-3 5 16,1 9-3-16,0 1 2 15,0 5-7-15,0 10-3 16,-4 3-1-16,0 3 1 0,0-3-1 16,-3-3-1-16,0-3-17 15,-4-3-9-15,0-7-24 16,-3-6-11-16,0 0-22 16,-4-6-11-16,-7 0-57 15</inkml:trace>
  <inkml:trace contextRef="#ctx0" brushRef="#br0" timeOffset="55287.524">13342 15117 256 0,'-11'-12'96'0,"4"5"-75"0,0 4 14 0,4 3 1 16,-1 0-4-16,1 3 1 15,-1-3-7-15,1 10-2 16,3-1-13-16,0 10 2 0,3 0 3 16,4 3-2-16,4 0 0 0,7 0-4 15,13 0 1-15,15-4 5 16,11-5 2-16,6-7-3 16,4-6 1-16,4-6 0 15,13-7-1-15,12-5-7 16,-8 5-3-16,-4-3-3 15,1-2-2-15,3 2 1 16,-3 3-1-16,-7 4 0 16,-8 3 0-16,-13 6-3 15,-12 6 2-15,-9 3-15 16,-8 7-4-16,-7 6-19 16,-7 3-5-16,-3-3-10 15,-4 0-4-15,-4-3-15 16,-3-7-4-16,0 1-46 15</inkml:trace>
  <inkml:trace contextRef="#ctx0" brushRef="#br0" timeOffset="55677.808">13991 15440 280 0,'-7'6'107'0,"7"-6"-83"0,0 0 15 16,0 4 1-16,4 2-9 15,3 3-1-15,0 10-14 16,3 12-5-16,4 13-7 16,-3 25-3-16,0 10 0 0,-4 2 1 15,0 10 1-15,-4 16-1 16,1 3 1-16,-1-13-2 0,1-16-1 16,-1-9-4-1,4-18-2-15,0-10-24 16,4-16-8-16,0-9-24 0,-1-7-11 15,-3-9-52 1</inkml:trace>
  <inkml:trace contextRef="#ctx0" brushRef="#br0" timeOffset="56070.724">13617 16544 264 0,'-3'-10'99'0,"3"10"-77"0,7-9 18 0,-4 9 2 0,4 0-7 15,7 0 0-15,4 9-12 16,7 7-1-16,3 3-13 15,7 3 3-15,8 0 4 0,17-3-4 16,7 0 1-16,3-13-4 16,1-12 2-16,3-4-2 15,10-9 0-15,8-3-5 16,-4-3-1-16,-6 0-1 16,-8 0-2-16,-7 6-2 15,-7 4 1-15,-7 2-4 0,-8 4 1 16,-2 2-36-16,-8 4-13 15,-7 0-22-15,-3 0-6 16,-4 0-57 0</inkml:trace>
  <inkml:trace contextRef="#ctx0" brushRef="#br0" timeOffset="56758.493">15875 15271 248 0,'-11'-57'93'0,"4"36"-72"0,-3-11 9 15,3 20 2-15,-4-4-11 16,1-3-2-16,-5 3 0 16,1 4 2-16,-3 2-11 15,-4 7 3-15,-4 10 1 0,-3 2-3 0,-11 10 1 16,-7 18-3-16,-3 17 0 15,-4 5-3-15,3 4-1 16,4 6-3-16,4 6-2 16,7 19 1-1,7 0-1-15,3-3-3 16,11 0 2-16,10 3 1 0,8 7 0 16,10-4 0-16,11-9 0 15,13-13-3-15,12-12 2 16,3-16 1-16,3-10 2 15,1-21-1-15,3-13-1 16,7-15 3-16,3-26 0 0,4-25 7 16,-3-6 6-1,-8-9 1-15,-6-22-1 0,-4-10-8 16,-4 3-5-16,-7 10 0 16,-6-13 2-16,-12 4 4 15,-13 12 2-15,-15 9-3 16,-13 13-3-16,-15 9-2 15,-17 10-3-15,-15 12 1 16,1 13-1-16,3 12 0 16,3 16 0-16,8 13-14 15,6 15-3-15,8 16-29 16,7 6-10-16,7 3-20 16,10-6-7-16,8 10-54 15</inkml:trace>
  <inkml:trace contextRef="#ctx0" brushRef="#br0" timeOffset="57104.126">15752 15961 272 0,'-15'-38'101'0,"8"19"-78"0,4-15 17 0,-1 21 5 16,4-2-6-16,0 2-1 0,4 4-8 15,-1 5-4-15,4 11-14 16,4 8-1-16,3 7 0 0,4 13-6 16,6-1-1-16,8 7 0 15,11 12 0-15,2 10-5 16,5 0-1-16,-4 6 1 15,-4-16 0 1,0-6-6-16,1-6-3 0,-5-10-36 16,1 1-15-16,-3-10-13 15,-1-7-5-15,-3-8-47 16</inkml:trace>
  <inkml:trace contextRef="#ctx0" brushRef="#br0" timeOffset="57452.765">16538 15456 392 0,'-3'3'148'0,"3"3"-115"0,0 10 8 0,0-7-4 16,3 4-20-16,1 15-2 15,3 13-7-15,3 22-3 0,5 9-2 16,-1 3-3-16,3 0 3 0,1 4-4 16,0-1 0-16,-1-3-1 15,1-6 0-15,-4-6-25 16,0-19-11-1,0 0-25-15,-3-13-9 0,-1-9-164 32,1-13 89-32</inkml:trace>
  <inkml:trace contextRef="#ctx0" brushRef="#br0" timeOffset="57990.514">16439 15312 288 0,'-21'-47'107'0,"18"34"-83"0,-1 1 13 0,4 5-1 15,4 7-6-15,-1-3 0 16,4-3 0-16,7 6 1 16,4-10-16-16,7 1 2 0,3 3 1 15,4-7-4-15,3-2 0 16,7-7-6-16,11 3-3 0,7-3-5 15,4 12 0 1,-4 1 2-16,-7 6 1 16,-11 6 7-16,-7 13 4 15,-10 6 4-15,-11 12 1 16,-14 10-10-16,-14 16-5 16,-14-4-3-16,-11 1 1 15,-3 5-1-15,-1 1 2 0,1 9-2 16,7-3-1-16,6-3 1 15,5-7-1-15,6-8-3 16,8-11 2-16,6 4 1 16,8-9 0-16,6-7 2 15,15-3 3-15,10-6 0 16,11-7 2-16,7 4-4 16,-4-7 0-16,1 1-1 15,-8 2-2-15,-3 1 1 16,-7 3 1-16,-8 2-6 15,-3 4 1-15,-3 10-21 0,0-1-9 16,-4-3-14-16,-4-3-4 16,1-6-14-16,0-3-6 15,-4-7-28-15,3-9-13 16,8-9-1 0</inkml:trace>
  <inkml:trace contextRef="#ctx0" brushRef="#br0" timeOffset="58334.754">17540 15494 436 0,'4'15'162'0,"-1"-9"-126"0,4 7 12 16,-3-7-2-16,3 4-18 16,7-1-1-16,4 0-14 15,10-2-5-15,4-1-5 16,13-3-5-16,5-3-1 0,3 0 2 15,0-3 0-15,-8 0-41 16,-2-3-19-16,-4-1-35 16,-4 4-16-16,-7 0-52 15</inkml:trace>
  <inkml:trace contextRef="#ctx0" brushRef="#br0" timeOffset="58583.247">17702 15951 328 0,'7'25'123'0,"4"-18"-95"0,10-4 18 0,-7 3 4 16,11-3-6-16,10-3 1 0,8 0-22 16,-1 0-11-1,4 0-8-15,-4-3-6 0,4 3 1 16,0-6-10-16,3 6-5 15,1-3-36-15,-1-4-14 0,-3-2-52 16,-4-7-20-16,-3-3 20 16</inkml:trace>
  <inkml:trace contextRef="#ctx0" brushRef="#br0" timeOffset="59490.688">19565 15330 252 0,'14'-53'96'0,"-7"25"-75"0,4-10 12 0,-8 26 0 16,1-4-5-16,-1-3 3 16,-3 4-6-16,0-1-3 15,-7 7-12-15,-3-1 2 0,-4 4 4 0,-4 12-6 16,-7-3-1-16,-6 13-1 15,-12 3 0-15,-6 9-4 16,-4 6-3-16,0 13 0 16,7-3 1-16,4 0-3 15,3 0 0-15,7 0 1 16,8-6 0-16,2-4-3 16,12-2 2-16,10-4 1 15,3-6 0-15,11-3 2 16,11-1 1-16,17-8 1 15,11 5 0-15,7-2-2 16,0 0 1-16,4-1-2 16,6 1-1-16,4 5-2 0,1 4-1 15,-8 10 4-15,-11-1 1 16,-7 0 0-16,-10 1 1 16,-11 2-2-16,-6 1-1 15,-8-1 3-15,-11 4 0 16,-10-1 5-16,-10 7 5 15,-12 3-7-15,-9 10-3 16,-5-10-2-16,1-6 1 16,3-7-3-16,4-9 0 15,0-6 1-15,3-13 2 16,4-12-3-16,3-6-2 16,7-20 2-16,8-12 0 15,6 0 1-15,8-12 0 16,6-13 6-16,8-22 4 15,10 0 1-15,11 0 3 0,7-9-1 16,3-16 0-16,-3 3-7 16,-7 16-4-16,-11 9-1 15,-7 3 1-15,-10 10 1 16,-15 3 1-16,-10 12-2 16,-7 16-2-16,-7 26 1 15,-4 18-1-15,-3 15 0 16,3 7 2-16,4 10-8 15,3 2-1-15,7 4-9 16,4-1-3-16,7 1-23 16,11-4-10-16,6-5-9 15,15-1 0-15,10-6-8 16,11-6-4-16,7-4-44 16</inkml:trace>
  <inkml:trace contextRef="#ctx0" brushRef="#br0" timeOffset="60029.81">20401 15205 196 0,'4'-19'74'0,"-8"13"-58"0,1-10 12 0,-1 10-1 16,1-3 0-16,3-1 1 16,0-2 2-16,0 2 4 0,0 1-19 15,0-1 12-15,0 7 3 0,-7 6 13 16,-8 13-16-1,-6 9-8-15,-7 13-7 16,-7 9-3-16,-1 9-8 16,5-9 0-1,2-6-1-15,5-3 0 0,-1-1 0 16,7-8 2-16,8-7-6 16,3-7 1-16,7-2 1 15,10-7 1-15,12-3 1 16,13-3 0-16,7 0 0 15,8-3 2-15,-1 0-3 16,4 3-2-16,3 3 4 16,8 3 3-16,3 7-6 0,0 2 0 15,-4 4 0-15,-10 6 3 16,-10 7 0-16,-8 5-1 16,-10 7 3-16,-11 0 0 15,-11 9 14-15,-10-9 8 16,-10 0-1-16,-15-3 0 15,-7-3-13-15,-3-1-4 16,-1-2-7-16,1-4-1 16,0-6-1-16,-4-9-2 15,0-7-11-15,-3-9-5 16,3-6-14-16,7-3-6 16,7-4-11-16,11-3-6 15,7-2-27-15,7-11-11 0,7-11-24 16</inkml:trace>
  <inkml:trace contextRef="#ctx0" brushRef="#br0" timeOffset="60347.009">20468 15014 312 0,'-10'3'115'0,"6"-3"-89"0,1 3 21 0,3-3 5 16,0 0-8-1,0 0-1-15,3 0-11 0,4 0-3 16,7 3-16-16,4 0-6 0,7 0 0 31,10 1-6-31,14-1-1 0,8-3 0 0,3-3 0 16,3-7 0-16,1-2 0 15,10-7-18-15,10-3-5 16,1-3-33-16,-7 0-14 16,-8 0-23-16,-3 6-9 15,0 6-25 1</inkml:trace>
  <inkml:trace contextRef="#ctx0" brushRef="#br0" timeOffset="60646.169">21230 15522 356 0,'21'-7'134'0,"-7"4"-104"0,11 0 14 15,-14 3 0-15,3 0-25 16,7 0-7-16,4-6-11 16,3 6-1-16,7 0 0 15,0-3-3-15,11-3 0 0,4 6-23 0,6-10-7 16,1-2-19-16,-4-10-6 16,-1-7-41-1,1 1-63-15,4 0 45 16</inkml:trace>
  <inkml:trace contextRef="#ctx0" brushRef="#br0" timeOffset="61054.149">22183 14866 340 0,'-46'29'126'0,"25"-7"-98"0,-8 3 14 0,19-13 2 0,-4-2-14 15,0 5 0-15,3-2-8 16,4 6-2-16,3-4-11 16,4 1 3-16,8-3 2 0,6-1-7 15,10-6-4-15,12-3 2 16,6-3 4-16,4-3-5 16,3-3-2-16,-3 0-1 15,3 0-1-15,1 6 0 16,-1 3 2-16,-6 6-1 15,-8 10 2-15,-10 9-2 16,-11 19-1-16,-11 16 1 16,-10 3 1-16,-7 3-3 15,-7 9 0-15,-4 7-1 16,0 3 0-16,1-7-11 16,-1-9-7-16,7-9-14 15,4-13-3-15,4-9-12 0,3-7-2 16,7-9-10-16,3-6-4 15,8-9-68 1</inkml:trace>
  <inkml:trace contextRef="#ctx0" brushRef="#br0" timeOffset="61657.557">22948 15240 236 0,'0'-16'90'0,"0"16"-70"0,0-10 15 16,0 10 0-16,-3 0-1 15,-1-3 2-15,-3-3-2 16,0 6-1-16,-4 6-18 15,-3 4 0-15,0 2-1 0,-7 16-3 16,-4 10-1-16,-3 3-6 16,-4 3-1-16,4 6-1 15,0 0-2-15,3 19 1 16,4 6-1-16,3 4-3 0,15-7 2 16,6-9 1-16,15-7 2 15,7-9-3-15,7-9-2 16,3-16-1-16,4-4 3 15,10-18 0-15,11-3 1 16,7-12 0-16,4-17 0 16,-4-15 0-16,-4-12 2 15,-3-7 1-15,-3-3 1 16,-1-6 0-16,-3-16 0 16,-14 19 2-16,-8-13 3 15,-13 6 9-15,-14 17 3 16,-19 5-2-16,-6 7 1 15,-10 6-7-15,-15 22-3 16,-14 7-8-16,-7 15-1 0,0 9-6 16,7 7 1-16,7 9-3 15,7 6 2-15,11 4-24 16,10-1-10-16,11-3-20 16,7-2-8-16,10-7-11 15,15-4-3-15,17-8-44 16</inkml:trace>
  <inkml:trace contextRef="#ctx0" brushRef="#br0" timeOffset="61983.796">24056 15425 384 0,'-7'12'143'0,"7"-9"-112"0,3-3 12 0,-3 0-4 16,4 0-18-16,3 0-2 15,0 0-13-15,4 0-4 16,6 0-2-16,4-3 0 0,4 0 0 15,3-6-3-15,1-1 0 16,-1-2-23-16,0-1-7 0,0 1-26 16,0 2-8-16,-3 1-48 15,0 9-61 1,-8 0 57 0</inkml:trace>
  <inkml:trace contextRef="#ctx0" brushRef="#br0" timeOffset="62226.367">23985 15732 348 0,'14'-6'129'0,"4"-7"-100"0,14-6 15 16,-18 13 3-16,11-3-19 0,3-1-6 15,4 7-13-15,-1 3-6 16,1 3-2-16,-4 3-4 0,1 1 2 15,-5-1-12-15,1 0-5 16,0-6-32-16,3-3-13 16,0-3-18-16,4 0-7 15,0-1-29 1</inkml:trace>
  <inkml:trace contextRef="#ctx0" brushRef="#br0" timeOffset="62569.025">25428 15020 324 0,'0'-16'121'0,"-3"13"-95"0,-1 3 18 15,-3 3 2-15,0 1-10 16,0 5-1-16,0 3-13 16,0 7-6-16,-4 6-9 15,1 10-1-15,-1 12 1 0,1 9-3 16,-1 7-3-16,0-7 0 16,4 10-1-16,0 3-5 15,0 0 1-15,0-3-14 16,4 3-5-16,-1-12-19 0,4-4-6 15,0-12-13-15,4-10-4 16,-1-3-70 0</inkml:trace>
  <inkml:trace contextRef="#ctx0" brushRef="#br0" timeOffset="63093.791">26010 15026 332 0,'21'0'126'0,"-17"3"-98"0,-8 7 14 0,1-4 2 0,-4 0-14 16,-7 4-2-16,-7 2-10 16,-4 1-3-1,-3-1-9-15,-4 7 0 0,0 6 4 0,0 0-6 16,4 1-2-16,0 2-4 15,3 0 1-15,4-3 1 16,7 0 0-16,3-3-3 16,8-3 0-16,3-3-1 15,7-4 0-15,4-2 3 16,6-1 0-16,4 0 1 16,11 1 2-16,7-1-1 15,7 7-1-15,3-4 1 16,-3 1 1-16,0 3-3 15,-7-4-2-15,-4 7 4 16,-7 6 1-16,-3 0 2 16,-7 0 0-16,-8 3-2 15,-3 4-2-15,-7 9 1 0,-3-13 1 16,-1-3-1-16,-14 6-1 16,4-6 1-16,-17-3 1 15,2-3-1-15,-9-6 2 16,-15-4-4-16,7-9 0 15,3-6-15-15,5-4-6 16,2-2-20-16,8-4-9 16,3-3-25-16,4 0-12 15,4 4-46-15</inkml:trace>
  <inkml:trace contextRef="#ctx0" brushRef="#br0" timeOffset="63456.069">26173 15011 280 0,'7'-7'107'0,"-11"7"-83"0,4 0 15 16,0 0 1-16,-7 0-13 15,0 0-3-15,0 0-3 0,0 4 1 16,3-4-12-1,4 0 3-15,-3 3 3 0,3 0 3 0,3 0 1 16,4 0 2-16,4-3 3 16,7-3-2-16,3-3-2 15,11-7 0-15,13-6-1 16,12-6-14-16,6-6-3 16,4-1-2-16,-3 4-1 15,-4 0-3-15,-4 0 0 16,1 6-20-16,-8 3-10 15,-7 3-21-15,-10 7-8 16,-7 0-18-16,-11 9-5 16,-10 6-64-1</inkml:trace>
  <inkml:trace contextRef="#ctx0" brushRef="#br0" timeOffset="64506.348">24963 14644 240 0,'-7'-32'90'0,"-1"17"-70"0,-2-4 4 0,-1 10-3 15,1-7 0-15,-4-3 2 16,3 0 3-16,0 4 3 15,1 2-15-15,3 4 7 0,0 9 17 16,0 9-8 0,0 13-2-16,0 12 0 15,0 17-14-15,-1 27-5 0,-2 16-6 16,-1 6 0 0,-3 26-2-16,-7 6 2 15,-7-4-4-15,-7 19 0 0,-4-2 1 16,-4-17 2-1,1-5-3-15,3-4-2 16,7-13 2-16,8-15 0 0,6-12 1 16,11-23 0-16,7-9 0 15,11-12 0-15,10-13 0 16,7-10 2-16,11-6-3 16,3-6 0-16,4-6-1 15,7-3 0-15,18-1 2 16,20 1 0-16,5-1 0 15,6 1 0-15,25-4-5 16,-21 1 1-16,-25 3 0 0,63-17-1 16,-34 8 4-16,49-7 2 15,-36 3-2-15,46-13-2 16,-38 10-9-16,42 0-5 16,-39 3 6-16,7-3 6 15,-32 6 4 1,4-6 3-16,-21 12-3 0,-4-12 0 15,-17 13-1-15,-11-10 0 16,-11 3 2-16,-14-9 2 16,-3-16-1-16,-11 6 2 15,-7-6-2-15,-7 1-1 16,-3 2 1-16,-1-6 1 16,-3-16-3-16,4-18 0 15,-4-7 5-15,0 0 5 16,-4-19-1-16,-3-18 3 0,-3 3 0 15,-4-4 3-15,-4-2-7 16,0 5-2-16,1 32-1 16,-4 16 0-16,-1 19 2 15,-2 9 3-15,-8 18 0 16,-7 8 2-16,-10 8-2 16,-4 7 0-16,-4 6-5 15,1 3-3-15,-4 0 2 16,-14-3 2-16,-18 0 7 15,-7 0 2-15,-10-3-7 16,-36 0-4-16,-3 3-2 16,-35 0 1-16,-4 6-3 15,-18 3-2-15,4 10-25 16,7-3-11-16,-7 3-55 0,25 0-22 16,6-4-57-1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1-10T17:34:24.161"/>
    </inkml:context>
    <inkml:brush xml:id="br0">
      <inkml:brushProperty name="width" value="0.05292" units="cm"/>
      <inkml:brushProperty name="height" value="0.05292" units="cm"/>
    </inkml:brush>
    <inkml:context xml:id="ctx1">
      <inkml:inkSource xml:id="inkSrc181">
        <inkml:traceFormat>
          <inkml:channel name="X" type="integer" max="9600" units="cm"/>
          <inkml:channel name="Y" type="integer" max="7200" units="cm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T" name="resolution" value="1" units="1/dev"/>
        </inkml:channelProperties>
      </inkml:inkSource>
      <inkml:timestamp xml:id="ts1" timeString="2019-11-10T17:37:02.199"/>
    </inkml:context>
  </inkml:definitions>
  <inkml:trace contextRef="#ctx0" brushRef="#br0">4004 12013 176 0,'-3'0'68'0,"-1"0"-52"0,0-3 10 16,1 3 4-16,-1-6-1 15,4 6 3-15,0-10-6 16,0 7-2-16,0-3-13 15,4 0 4-15,-1-4 3 0,5 1-2 16,6-4 1-16,0-2-3 16,3-4 1-16,5 3-2 15,2-3 0-15,1 10-7 0,3-1-2 16,-7 7-2-16,-7 6 1 16,1 7-2-16,-5 9 2 15,-3 6 0-15,-3 9 3 16,-4 4-1-16,-7 0 0 15,-4-1-1-15,-3 1 2 16,-4-1-3-16,-3-2 0 16,-7 3-3-16,3-1-1 15,1 10-1-15,2-3 0 0,8 0 2 16,0-6 0 0,0-1-3-16,7-9 2 15,7-6 1-15,7-3 2 16,7-9 3-16,0-1 4 15,4 0-4-15,7-9-1 16,-1-3 0-16,1-3 0 0,3 6-2 16,-7-3-2-16,1-3-2 15,-5 6 1-15,1 0-15 16,-4 0-4-16,0-4-39 16,4-2-14-16,-4 6-74 15</inkml:trace>
  <inkml:trace contextRef="#ctx0" brushRef="#br0" timeOffset="481.228">4438 12104 208 0,'0'-19'79'0,"0"10"-61"0,3-10 15 0,-3 13 1 0,0-4-8 16,0-2-3-1,0-4-2-15,0 7-1 16,0-1-11-16,0 7 3 0,0-3 2 0,0 3-3 16,0 6 1-16,0 13-5 15,0 2 1-15,0 7-5 16,0 1 0-16,-3 2-1 16,-1 3 1-16,1 0-2 15,-1 4-1-15,1 3 1 16,-1 2 1-16,4 7-3 15,0-6 0-15,0-3 1 16,0-7 0-16,0-6-3 16,0-6 0-16,4-6-20 15,-1-7-8-15,1-6-15 16,-4-3-6-16,0-4-69 16</inkml:trace>
  <inkml:trace contextRef="#ctx0" brushRef="#br0" timeOffset="895.338">4357 12001 216 0,'0'0'82'0,"-4"9"-64"0,4 4 9 0,0-1-2 15,4 1 0-15,-1 2 2 16,4 4-6-16,4 3-2 15,7 3-11-15,-1 3-3 0,1 4-1 16,7 5-2-16,3 1 1 16,4 6-2-16,-4-7-1 0,-4-5 9 15,5-10 6-15,-1-13 8 16,0-3 3-16,-7-15 0 16,0-10-1-16,1-6-6 15,-5-3 1-15,-6-3-7 16,-1-7 0-16,-2 3-8 15,-8-8-1-15,-4-8-4 16,-3-2-1-16,-4 3 1 0,1 3 0 16,-4 19-5-1,3 6 1-15,0 12 2 16,4 10 3-16,0 10-13 0,4 5-7 16,3 4-19-16,3-3-8 15,4 9-25-15,4-3-7 16,10-3-54-1</inkml:trace>
  <inkml:trace contextRef="#ctx0" brushRef="#br0" timeOffset="1231.824">4981 12023 252 0,'-10'-38'96'0,"3"22"-75"0,0-12 28 0,3 19 8 0,0-1-10 16,4 1-3-16,0 3-16 15,0 2-7-15,0 11-12 16,0 8-4-16,0 10 1 0,0 4-5 16,0 2-3-16,0 3 1 15,0 1 0-15,0-4 1 16,4 7 2-16,0-4-1 15,3 4-1-15,0-3-6 16,0 5-1-16,3-8-24 16,-3-4-7-16,0-6-15 15,0-10-8-15,4-2-35 16,-4-10-55 0,-3 0 40-16</inkml:trace>
  <inkml:trace contextRef="#ctx0" brushRef="#br0" timeOffset="1574.688">4897 11847 236 0,'7'-16'90'0,"3"13"-70"0,4 3 15 0,-7 3 2 16,7 4-10-16,4 2-1 15,10 3-4-15,4 7 1 16,-7 0-13-16,3 3 1 0,0 3 0 15,-3 3-4-15,3 4-2 16,-10-1 0-16,-1-3 1 16,-2 1-1-16,-5-4 0 15,-3-3 1-15,-3 3 1 0,-4-7-1 16,-4 1 1-16,-3-3-4 16,-3-4-2-1,-5-5 0-15,-6 2 1 0,0-3-3 16,-11-2 0-16,8 5-10 15,2 0-3-15,5-2-22 16,6-4-7-16,11 6-17 16,7-3-7-16,11 1-55 15</inkml:trace>
  <inkml:trace contextRef="#ctx0" brushRef="#br0" timeOffset="2449.821">5955 11816 212 0,'3'-10'82'0,"-3"7"-64"0,4-6 11 15,-4 9 2-15,0-4-6 0,0 1 3 16,3-3-7-16,-3 0-3 15,0 0-10-15,0-1-1 0,0-2 3 16,-3 6 0-16,-1-4 2 16,-3 4-2-16,-3 3 1 15,-8 0-6-15,1 3-1 16,-12 7 0-16,5 6 0 16,-1 2-2-16,0 7 1 15,4 7-2-15,-4 2-1 16,4 10 1-16,0-3-1 15,3 0 0-15,1 6 0 16,3 0 0-16,3-6 2 16,4 6 8-16,7-4 5 15,4 1-1-15,6-3 0 16,4-6-2-16,11-4 0 0,7-6-6 16,10-6-2-16,0-3-2 15,4-13 1-15,4-10-2 16,-12-8 2-16,1-7-2 15,0-6-1-15,-14 2 5 16,-1-2 1-16,-6 3-2 16,-7-3-3-16,-11 9 0 15,-7 0 1-15,-11 4-1 16,-7 2 2-16,-3 7-4 16,-11 3 0-16,7 9-1 15,1 0 0-15,6 7-9 16,0-1-3-16,8-2-26 15,6 5-9-15,11-2-13 0,7-4-3 16,7-2-58 0,14-4-38-16,-3 6 73 15</inkml:trace>
  <inkml:trace contextRef="#ctx0" brushRef="#br0" timeOffset="2778.155">6301 12358 272 0,'-14'-3'104'0,"3"3"-81"0,-7-3 16 0,11 0 3 0,-3-1-8 15,-1-2 1-15,4-3-12 16,0-4-3-16,0-2-12 15,3 2-3-15,1-3 1 0,3 4-1 16,3-4 0-16,4 7-3 16,4-4-2-16,7 1 1 15,13-1 1-15,-6 1-3 16,10-1-2-16,1 0-18 16,6 1-9-16,-10 3-24 15,-1 5-9-15,-2-2-26 0,-1 6-9 16,-7 6 0-1</inkml:trace>
  <inkml:trace contextRef="#ctx0" brushRef="#br0" timeOffset="3136.025">6653 12157 228 0,'0'-3'88'0,"0"-3"-69"0,-3 6 17 0,3 0 5 16,-7 0-11-16,3 0 0 15,-3 0-11-15,-3 9-1 16,-1 1-11-16,-3 2 0 0,-4 4 0 15,1 3-3-15,-1 3-1 16,11 3-3-16,0-3-1 16,7-3 1-16,3-7 0 15,1-6 4-15,10-2 2 16,0-8 6-16,4-5 3 0,-1 0-2 16,-2-4 2-16,-1-3 5 15,-4 4 2 1,4-4-7-16,-7 7-4 0,-7 6-2 15,4 3-1-15,0 3-4 16,-4 3-3-16,0-3 0 16,3 7-1-16,1-1-5 0,-1 7 1 15,4-4-7 1,0 1-3-16,4-4-23 16,3 1-11-16,4-1-19 15,6-3-9-15,1 0-62 16</inkml:trace>
  <inkml:trace contextRef="#ctx0" brushRef="#br0" timeOffset="4280.044">7116 12160 228 0,'0'-25'88'0,"-4"16"-69"0,0-10 6 0,1 13 0 15,-1-3-10-15,-3-4 0 16,0 4-3-16,0-1 0 15,0 4-6-15,-3 6 0 0,-1 3 1 16,-3 3 1-16,3 4 2 16,-6 2-5-16,-1 4-1 15,0 3 0-15,1 0 2 16,3 2-3-16,3 5-2 0,1-1 0 16,2 0-1-1,8 0-3-15,4-3 2 16,3-7 1-16,4-2 2 15,3-7 3-15,0-6 4 0,0-6 2 16,4-3 1-16,-1-10 0 16,4 0 0-16,-6-9-2 15,2-4 1-15,-3-12 0 16,-3-12 3-16,-4-7-3 16,0-3 1-16,-4-2-5 15,-3 2 1-15,-7-6-5 16,0-1-2-16,-3 4 2 15,-1 19 0-15,1 13 3 16,-4 15 3-16,-1 15-4 0,8 20-1 16,-7 12-4-16,7 3-1 15,4 10 1-15,3 9 2 16,3 22-3-16,1 6 0 16,6-3 1-16,4-9 2 15,-3-3-1-15,3-7-1 16,0-6 3-16,4-9 0 15,-4-4-4-15,0-9-1 16,4-9 1-16,3-7 0 16,-11-6 3-16,5-3 1 15,-1-6-4-15,-4-3 1 16,-3-1 2-16,0 1 1 16,-3-1-1-16,-4 4-2 0,0 3 1 15,-4 6-1-15,1 3-3 16,-1 4 2-16,1 2 1 15,3 4 0-15,3 0 0 16,1-1 0-16,3-2-3 16,7 3 0-16,4-7 4 15,6-6 1-15,1-3-3 16,3-9-1-16,0 6 3 16,-3-13 1-16,-4 7 0 15,-10-10 1-15,-4 6 2 16,-7-9 4-16,-7 0-4 15,-4-3-1-15,4 0-4 16,-3 6-3-16,6 7 2 16,4-4 0-16,7 4-6 15,7-1 0-15,0 4-35 0,8-4-12 16,2 1-7-16,5 2-1 16,6 7 7-16,-10-3 5 15,-1 6 28-15,-6 0 12 16,-4 0 34-16,-3 0 17 15,-4 6 12-15,-4-3 5 16,1-3-5-16,-8 10 0 16,-3-4-24-16,0 0-9 15,0 3-10-15,-4 4-5 16,4 0-2-16,0-1-3 16,4 4 1-16,3-4-1 0,0 7-3 15,3-3 0-15,4-1 2 16,0 1 0-1,0-3 3-15,0-1 1 0,1 1-6 16,-1-1 0-16,-4-2 3 16,1-1 4-16,-4 1-1 15,0-1 0-15,-7-3-3 16,0-3-1-16,-4 7-15 16,0-10-6-16,-3 0-25 15,0 0-9-15,-3 0-31 16,-1 9-10-16,-7 1-27 15</inkml:trace>
  <inkml:trace contextRef="#ctx0" brushRef="#br0" timeOffset="6437.689">3694 12863 208 0,'10'-10'79'0,"-6"7"-61"0,3 0 17 0,-4 3 3 16,4-3-7-16,-3 0-1 16,-1 0-8-16,1 3-3 15,3 0-11-15,-3-3 1 0,3 3 4 16,3 0-3-16,-3 0 2 0,0 3-3 15,0-3 0-15,4 0 3 16,-4 0 3-16,11-3-4 16,3-1 1-16,3-2-3 15,5 0 2-15,-5 0 0 16,8-1 1-16,0 1-6 16,3 0-2-16,-7 3 0 15,1-4 2-15,-1 7-1 16,0 0 0-16,0 0-3 15,-10 0-2-15,3 0 1 16,0 7 1-16,-3-4-3 16,0-3 0-16,3 0 3 15,-4 0 1-15,4 0-1 0,4 0 1 16,0-3-2-16,3-4-1 16,-3 7 3-16,-1-3 2 15,5 3-2-15,-1 0-2 16,0 0 0-16,-7 0-1 15,4 0 0-15,0 3 2 16,-4-3-3-16,4 7 0 16,-4-4 1-16,-4-3 2 15,5 0-1-15,-1 0-1 16,0 0 1-16,4 0-1 16,-4 0 0-16,7-3 0 15,0-4 0-15,4 7 0 16,7 0-3-16,-8 0 2 15,8 0 1-15,0 0 2 16,-11 0-1-16,4 0 2 0,0 0-4 16,0 0 0-16,-8 0-1 15,4 0 0-15,4 0 2 16,7-3 0-16,-4-3 0 16,4 6 0-16,7-3 0 15,-7 3 2-15,0 0-1 16,-1-6-1-16,-2 6 1 15,-1-4-1-15,0-2 0 16,4 6 0-16,-4-3 0 16,4 0 2-16,7 0-1 15,-7 0-1-15,3 0 1 16,4-1-1-16,-11 1 0 0,4 0 0 16,0 0 0-1,-4 0 2 1,0 0-1-16,1 0-1 0,6-1 1 0,-3 1 1 0,3 0-3 15,8 0 0 1,-5 3 1-16,15 0 2 16,-14 0-1-16,0 0 2 15,0 0-4-15,-11 0 0 16,8-3 1-16,2 0 2 16,5 0-3-16,3 0-2 15,7-1 4-15,0-2 1 0,-7 3 0 16,0 0-2-1,-4 0 1-15,4-4 1 16,7 7-1-16,0-3-1 16,7-3-2-16,-7 6 1 0,3-3 3 15,-13-3 1 1,-1 6-1-16,4-4-2 0,-7-2 1 16,0 6-1-16,0 0 0 15,-4 0 0-15,4 0 2 16,-11 0 1-16,0 0 3 15,-6 0 1-15,-1-3-3 16,-4-3-3-16,-2 6 2 16,-1 0 0-16,-4 0-1 15,1 0-2-15,3 0 1 16,-10 0-1-16,3 0-3 16,-3 0 2-16,-1 0 1 0,-3 0 2 15,0 0-1-15,0 0-1 16,0 0 3-16,-3 0 0 15,3 0-1-15,-4 0 1 16,1 0-2-16,3 0 2 16,-3 0-4-16,-1 0 0 15,1 0 1-15,-1 0 0 16,1 0 0-16,-1 0 2 16,-3 0-1-16,0 0 2 15,0 0-2-15,0 0 2 16,0 0-11-16,0 0-4 15,0 0-38-15,0-3-18 16,0-4-26-16,7 7-12 0,-3-9-44 16</inkml:trace>
  <inkml:trace contextRef="#ctx0" brushRef="#br0" timeOffset="8689.654">4297 13872 212 0,'3'-18'82'0,"-3"8"-64"0,0-2 11 0,0 5-1 16,0 4-5-16,0-3-2 15,0-3 0-15,0 5 1 16,0-2-12-16,-3 3 3 0,-1-3 1 15,4 6 1-15,-3-3 4 16,-1 3-5-16,-3 3 2 16,0 6-3-16,-7 1 2 15,3 8-4-15,1 1-1 16,-4 6-2-16,0 4 0 16,0 5-4-16,-1 1-1 15,5-1-3-15,-4 1-1 0,0 2 1 16,-4 4 0-16,7 3 2 15,8 6 1-15,3 0 1 16,7-9 0-16,4 3 2 16,10-10 3-16,0-6-2 15,0-6-2-15,4-6 2 16,3-6 0-16,11-10-1 16,-8-4 1-16,8-14 0 15,4-14 1-15,-8-5-2 0,0-7-1 16,-3 3-1-1,-4 0 0-15,-10-3-2 0,-8 7 1 16,-6-7-2-16,-8-10 2 16,-6 1-2-16,-15-10 2 15,-10 7-2-15,0 3 2 16,6 9-2-16,-6 6-1 16,10 10 1-16,1 12-1 15,2 10-3-15,5 15 0 16,6 4-1-16,1 6 3 15,6 6-29-15,4-3-12 16,4 6-33-16,-1-9-16 16,11-3-70-1</inkml:trace>
  <inkml:trace contextRef="#ctx0" brushRef="#br0" timeOffset="10056.289">16859 8385 184 0,'28'-15'71'0,"-13"5"-55"0,9-5 11 0,-20 15 0 16,3-7 4-16,0 1 6 0,4 0 0 15,-4 0-1-15,0-1-19 16,0 4 12-16,-4 0 5 15,1 0-5-15,-1 3 0 0,-3 0-3 16,-7 3-1-16,0 0-3 16,-21 10-2-16,-21 15-8 15,-8 9-3-15,-13 26-7 16,-26 9-2-16,-6 7 0 16,-4 2 0-16,-10 1 0 15,-1 15 2-15,8-9-3 16,17-13-2-16,15-9-42 15,10-16-20-15,10-3-86 16,8 0-71-16,3-12 84 16</inkml:trace>
  <inkml:trace contextRef="#ctx0" brushRef="#br0" timeOffset="10947.413">4791 14296 208 0,'0'-16'77'0,"0"7"-60"0,3-7 21 16,-3 10 6-16,0-4-9 15,4 4-1-15,-4 0-8 16,0 0-4-16,0 2-12 15,0 4 0-15,-4 7 3 0,1 8-1 16,3 10 3-16,-4 10 1 0,-3 3-1 16,0 5-5-16,-3 1-2 15,-1 0-4-15,0 0-1 16,-3 0-1-16,0 3-2 16,4-3 3-16,-1 0 0 15,0-13-4-15,4-3-1 16,7-18-4-1,4-10-25-15,3-10-12 16,0-2-22-16,4-4-10 16,-1 4-54-1</inkml:trace>
  <inkml:trace contextRef="#ctx0" brushRef="#br0" timeOffset="11379.418">5186 13807 220 0,'0'-4'85'0,"-4"4"-66"0,1-6 19 0,3 6 3 16,0 0-4-1,-4 6 3-15,-3-2-2 0,4 2-2 16,3 3-19-16,-4 4 1 0,1 6 2 16,-1 6-5-16,4 6 2 15,0 7-6-15,0-4-1 16,0 4-6-16,0 6-1 15,0 3 1-15,0 6 2 16,0 4-5 0,0-4-1-16,0-9 0 0,0-4 0 15,4-8-3-15,-1-10 2 16,1-7-37-16,3-8-14 16,0-7-31-16,0 6-11 15,0-3-43 1</inkml:trace>
  <inkml:trace contextRef="#ctx0" brushRef="#br0" timeOffset="11842.332">5539 14230 260 0,'3'-19'96'0,"1"10"-75"0,3-1 23 0,-7 10 5 16,0-3-2-16,0 3 2 15,0 0-19-15,0 3-5 16,0 13-15-16,0-7-2 0,-4 29-1 16,1-10-3-16,-4 26-1 15,3-4-1-15,-6-3 1 16,-1-10-4-16,0 7 0 0,1-6 1 15,-1-4 2-15,1 4-6 16,3-10 1-16,3-9-26 16,0-6-10-16,8-4-24 15,0-9-9-15,3 0-69 16</inkml:trace>
  <inkml:trace contextRef="#ctx0" brushRef="#br0" timeOffset="12282.486">5969 13772 276 0,'0'-16'104'0,"0"16"-81"0,-4 0 18 0,4 0 2 16,-3 10-6-16,-1 6 3 15,4 5-2-15,0 11 0 16,0 5-20-16,4 4-2 0,-4 3 1 15,0 0-7-15,0 3-3 16,0 19-4-16,-4 9 0 0,1 0 0 16,-1-2 1-16,-3-8-5 15,0-5 1 1,4-7 0-16,-1-9 2 0,1 0-3 16,3-13 0-16,3-9-28 15,4-9-10-15,0-7-38 16,0-9-16-16,4 0-64 15</inkml:trace>
  <inkml:trace contextRef="#ctx0" brushRef="#br0" timeOffset="13478.995">13868 8436 184 0,'7'-13'68'0,"-4"7"-52"0,4-4 12 0,-3 7 5 16,-1-3-2-16,1 6 2 0,-1-3-1 16,-3-4 0-16,0 7-17 15,-10 10-2-15,-8-1-2 0,-6 16 0 16,-19 10 1 0,-17 12-6-16,-17 6-2 0,-5 7-4 15,-2 2-1-15,-11-2 1 16,-4 6 0-1,11 0 0-15,14-7 0 0,17-8-3 16,15-8 0-16,14-8-9 16,17-10-3-16,18-6-102 15,18-13-69 1,6-12 74-16</inkml:trace>
  <inkml:trace contextRef="#ctx0" brushRef="#br0" timeOffset="14265.669">20006 8395 232 0,'25'-16'88'0,"-25"16"-69"0,10 0-3 0,-10 0-4 0,0 0 0 15,0 0 2-15,0 0 4 16,0 0 3-16,-7 9-11 15,4-9 8-15,-11 10 2 0,0-1-2 16,-18 16 2-16,4-6-2 16,-25 25-2-16,10-9-8 15,-17 18-3-15,11-12-1 16,-22 12 0-16,15-6-5 16,-22 22 1-16,-13 16-31 15,13-10-14-15,14-12-103 16</inkml:trace>
  <inkml:trace contextRef="#ctx0" brushRef="#br0" timeOffset="16185.231">6424 14412 228 0,'4'-16'88'0,"-4"7"-69"0,0-7 22 0,0 10 3 0,0-4-5 15,0 1 0-15,0 0-9 16,0 9-4-16,0 0-14 16,0 6-1-16,0 9 0 0,0 14-2 15,-4 2 0-15,-3 4-5 16,0 5-3-16,3 4 0 16,-3 3 1-16,-3 3-1 15,3 1 2-15,7-4-4 16,0-4-2-16,3-11 2 15,4-13 2-15,4-10-44 16,-4-15-21-16,7-4-93 16</inkml:trace>
  <inkml:trace contextRef="#ctx0" brushRef="#br0" timeOffset="16721.08">6703 13932 272 0,'0'-28'101'0,"0"15"-78"0,0-9 11 0,0 13 1 15,3-4-10-15,1-2 0 0,3-1-5 16,3 3-3-16,5-2-9 16,2 9 1-16,8-1 2 0,-4 4 2 15,4 3 3-15,-1 3 2 16,1 4 3-16,3 5-2 16,-10 10-2-16,0 6-7 15,-4 7-2-15,-4-1 0 16,-3 4 0-16,-7-1-4 15,-10 1-1-15,-4 0-3 16,-4 2-1-16,-3 8-1 16,0 2 0-16,3 3 2 0,4-3 0 15,3-3 0-15,4-9 0 16,7-4 0-16,7-9 2 16,8-3 8-16,2-9 5 15,11-4 2-15,-3-6-1 16,3-3-11-16,1-3-5 15,-1 0 0-15,0-3 1 16,-3 3-20-16,-1 0-9 16,-2-4-35-16,-1 7-14 15,0 0-18-15,0 0-3 16,4-3-40-16</inkml:trace>
  <inkml:trace contextRef="#ctx0" brushRef="#br0" timeOffset="17187.329">7475 14189 332 0,'4'0'123'0,"-1"3"-95"0,4 7 7 0,-7-1-1 15,0 10-13-15,0 12-2 16,0 13-9-16,-3 6-2 16,-4 0-4-16,-4 4-3 0,1-4 0 15,-1 0 1-15,1-3 1 16,-1-3-4-16,4 0-1 0,3-16-39 15,4-3-17-15,0-9-57 16,4-7-22-16,-1-6 28 16</inkml:trace>
  <inkml:trace contextRef="#ctx0" brushRef="#br0" timeOffset="17803.081">7634 13738 320 0,'-3'-7'121'0,"3"4"-95"0,0-3 14 16,0 3-1-16,3 0-12 0,1-4-1 15,3-2-9-15,7 6 0 16,3-3-10-16,8-4 5 0,3 7 1 16,4-3 2-16,0 6 1 15,0 0-2-15,-8 0 1 16,-3 9 1-16,-6-3-1 16,-8 7-1-16,-11 3 1 15,-6 3-8-15,-5 6-2 0,-2 3-3 16,-4 0 1-16,3 7-4 15,0-7 0-15,8-3 1 16,-4 3 0-16,10-9-3 16,4 3 2-16,4-3 1 15,10-4 2-15,-4 1-1 16,8 0-1-16,7-7-2 16,-1 10 1-16,5-3 1 15,-1 2 0-15,0 1 0 16,-3 3 2-16,-1 0-1 15,-2 3-1-15,-5 3 1 16,-6 4 1-16,-4-1-1 16,-4-3 2-16,1 1-2 15,-8-1 2-15,-3 0 0 0,-7-3 3 16,-7 0-5-16,-7-6-1 16,-7 3 0-16,-4-6 0 15,-11-4-7-15,8-2-3 16,10-4-34-16,1-3-16 15,6-3-27-15,7-6-10 16,15-7-69 0</inkml:trace>
  <inkml:trace contextRef="#ctx0" brushRef="#br0" timeOffset="18525.631">7437 8332 216 0,'-7'-12'82'0,"-1"12"-64"16,-2-4 11-16,3 4 2 0,-11 4-2 15,-3 5 3-15,-7 3-2 16,-7 10 1-16,-4 13-17 16,-4 21 1-16,-10 10-1 0,-7 3-3 15,-10 0 1-15,-4 13-7 0,10 9-3 16,1-4-1-16,13-8 1 16,8-7-6-16,10-13-1 15,11-8-56-15,14-7-21 16,14-10-56-1</inkml:trace>
  <inkml:trace contextRef="#ctx0" brushRef="#br0" timeOffset="19968.843">26106 8445 192 0,'28'-28'71'0,"-28"28"-55"0,24-22 15 0,-20 15 3 0,7 4-6 15,-4-3 0-15,7-3-4 16,-4 6-3-16,1-4-11 16,0 4 7-16,-8 3 3 0,1 0 1 15,-22 10 2-15,4-1-13 16,-43 19-3-16,12-3-5 15,-33 32-2-15,14-13-2 16,-41 21 1-16,23-14-4 16,-13 27 1-16,21-18-102 15,-4 9-43-15,-6 3 29 16</inkml:trace>
  <inkml:trace contextRef="#ctx0" brushRef="#br0" timeOffset="21964.711">8319 14264 240 0,'7'-22'90'0,"-4"13"-70"0,4-3 15 15,-7 8 2-15,4-2-6 16,-1 6 2-16,1-3-6 16,-1 3-2-16,-3 3-13 15,0 10 3-15,-3 9 3 0,-1 9-4 16,1 10 0-16,-1 3-6 16,1 3 0-16,-4-3-5 15,3-1-2-15,1-2 0 16,-1 0-1-16,0 0-3 15,1-4 2-15,3-2 1 0,0-13 0 16,0-3-31-16,3-4-14 16,1-8-32-16,0-7-12 15,-1 0-41 1</inkml:trace>
  <inkml:trace contextRef="#ctx0" brushRef="#br0" timeOffset="22351.586">8573 13825 304 0,'7'-31'112'16,"-4"19"-87"-16,4-4 9 0,-7 13-1 0,0 0-15 15,4 3 0-15,-4 6-4 16,0 6 1-16,0 7-8 16,0 6 2-16,-4 4 2 0,1 5-4 15,-1 0 1-15,1 4-3 16,3-7 0-16,0 1-3 16,0-4 1-16,3-3-4 15,1-3 0-15,3-6 1 16,3-4 0-16,4-2 2 15,4-4 1-15,3 0-1 16,0-6 1-16,4 0-2 16,0 0-1-16,-1-3-8 0,1 0-3 15,-4 0-40 1,-3-3-19-16,0 2-85 16</inkml:trace>
  <inkml:trace contextRef="#ctx0" brushRef="#br0" timeOffset="22650.874">8936 13782 260 0,'-4'-22'99'0,"4"15"-77"0,0-2 18 0,0 6 2 0,0 0-2 15,0 3 0-15,0 0-8 16,0 0-3-16,-3 12-16 15,-1 13 1-15,-3 13 0 0,0 9-7 16,-3 6-2-16,-1 7-5 16,-3 6-1-16,0 15 1 15,0 7 0-15,3-7 0 16,4-8 2-16,0-11-1 16,7-8-1-16,0-10-39 15,4-10-16-15,3-12-33 16,3-3-12-16,-3-4-30 15</inkml:trace>
  <inkml:trace contextRef="#ctx0" brushRef="#br0" timeOffset="23417.923">10435 8486 244 0,'7'-13'90'15,"-7"10"-70"-15,0 3 15 0,0 0 2 0,-7 3-8 16,-3 7-2-16,-8 8-4 16,-14 14-3-16,-14 15-10 15,-10 3-2-15,-4 9-1 16,0 4-1-16,-4 12-1 0,-3 4-3 16,4-1-2-16,3-9-2 15,7-9-1-15,7-7-5 16,11-6 0-16,10-9-42 15,8-7-19-15,10 0-67 16</inkml:trace>
  <inkml:trace contextRef="#ctx0" brushRef="#br0" timeOffset="24936.426">9303 14384 260 0,'0'-7'96'0,"-4"7"-75"0,4 0 14 0,0 0 3 16,0 0-9-16,0 7 0 0,4 5-3 15,-1 4-1 1,1 6-14-16,-4 3 0 0,0 0 2 16,0 3-5-16,-4 0-2 0,-3 1-3 15,0 8 0-15,-3 4-2 16,-5 6 2-16,1-3-2 16,0-3-1-16,4-7-2 15,3-9 1-15,3-6-15 16,4-6-6-16,4-10-16 15,3-6-6-15,3-10-27 16,1 4-10-16,-1-1-34 16</inkml:trace>
  <inkml:trace contextRef="#ctx0" brushRef="#br0" timeOffset="25344.126">9814 13785 236 0,'-3'-29'88'0,"-1"17"-69"0,8-4 17 0,-4 10 5 15,0 0-7-15,0-1 1 16,0 4-7-16,0-3-3 0,0 6-13 16,0 9-3-16,0 4-2 0,-4 12 1 15,1 13 2-15,-1 9-3 16,4 3-2-16,0 0-5 16,0-3 0-16,0 0 0 15,0-6 2-15,0 9-1 16,0-6-1-16,0-3 1 15,0-1-1-15,0-8-16 16,0-7-6-16,0-6-44 16,-3-4-20-16,3-2-50 15</inkml:trace>
  <inkml:trace contextRef="#ctx0" brushRef="#br0" timeOffset="25971.169">9790 13750 168 0,'3'-15'66'0,"-3"11"-52"0,0 1 12 16,-3 3 4-16,-1-3-3 16,1 0 2-16,-1 0-1 15,0 0 2-15,1 0-16 16,-1-4 5-16,4 1 2 0,-3-3-3 16,-1-1 2-16,1 7-7 0,-4-3-3 15,-4-4 1-15,-3 10 0 16,-4-3-3-16,-3 3 0 15,-3 3-5-15,-1 7 0 16,0 5-1-16,4-2-2 16,-4 6 1-16,8 3-1 15,-1 0-3-15,4 3 2 16,3 3 1-16,4 0 0 16,4-3-3-16,3 0 2 15,7-6 10-15,3 6 5 16,5-12-2-16,6 6 1 15,3-7-10-15,5 1-2 16,-1-4-1-16,0 1 0 16,-3-1-14-16,-1-3-3 0,1-3-40 15,0-3-15-15,0 0-75 16</inkml:trace>
  <inkml:trace contextRef="#ctx0" brushRef="#br0" timeOffset="26680.351">10022 14192 180 0,'4'-3'68'0,"-8"-3"-52"0,8 3 12 15,-4-4 5-15,0 7-4 0,0-3 1 16,0 0-6-16,0 3-1 15,0-3-12-15,0 3 4 0,0 0 3 16,0 9-4-16,0 1 2 16,0 15-5-16,0 6-1 15,0 7-6-15,0 3-1 16,0 6-1-16,3-7 1 16,1-2-4-16,0-10-2 15,3 4 2-15,-4-7 2 16,1-6-20-16,-4-7-7 15,3 4-29-15,-3-7-12 16,4-6-51-16</inkml:trace>
  <inkml:trace contextRef="#ctx0" brushRef="#br0" timeOffset="27297.245">10410 13722 204 0,'0'-6'77'0,"0"3"-60"0,0-1 15 0,0 1 4 15,0-3 4-15,-3 6 3 0,3-3-10 16,0 3-5-16,0 0-16 15,0 9-5-15,0 10-3 0,0 16-2 16,0 8-2-16,0 8 3 16,0-1 0-16,0 3-1 15,0-3 1-15,-4 0-4 16,4 4 0-16,0-4 1 16,0-3 0-16,0-6 0 15,4-7 0-15,-1-12-7 16,5-9-3-16,2-13-41 15,-3-10-18-15,4 1-62 16</inkml:trace>
  <inkml:trace contextRef="#ctx0" brushRef="#br0" timeOffset="27667.829">10552 13709 232 0,'3'-12'88'0,"1"6"-69"0,3-4 19 0,-4 10 4 16,4-3 0-16,4 3 2 16,3 0-5-16,7 0-1 15,4 0-21-15,3 3 3 0,4 7 3 16,-4 8-3-16,-3 4 0 0,-4 10-7 16,-3 8 0-16,-4 8-6 15,-7-5-2-15,-7 4-2 16,-21 10-3-1,-1-10 1 1,1-6 1-16,4-1-3 16,6-5 0-16,4-7-1 15,7-6 0-15,3 3 0 16,8-9 0-16,7-4 2 16,6-5 0-16,5-4 0 15,-1-3 2-15,0-3-14 16,0 0-7-16,0-1-65 15,4 8-30-15,-4 5-51 16</inkml:trace>
  <inkml:trace contextRef="#ctx0" brushRef="#br0" timeOffset="35969.405">3503 14788 172 0,'4'-3'66'0,"3"3"-52"0,-4 0 8 0,-3 0-1 16,4 0-5-16,-1 0 1 15,1-3-3-15,3 0 1 16,3-4-8-16,1-2 5 0,7-4 1 16,3-5 0-16,4-1 2 15,10-3-4-15,-7-10 1 16,18-2-3-16,14-13 2 16,3-16-4-16,11-3-2 15,1 1 2-15,2-1 0 0,11-3-1 16,-3-10 1-16,3-5-4 15,-7 5-2-15,-7 4 0 16,-10 15 1-16,-8 10 1 16,-6 10 1-16,-19 11-29 15,-6 14-10-15,-4 12-100 16</inkml:trace>
  <inkml:trace contextRef="#ctx0" brushRef="#br0" timeOffset="37247.894">10107 14584 160 0,'-3'0'60'0,"-1"0"-47"0,4 3 13 0,0-3 3 0,0 0-11 16,0 0 0-16,0-3 1 16,4-3 0-16,-1 6-10 15,1-9 3-15,3-1 2 0,3 1-5 16,4-7-1-16,4-9-4 15,10-13-1-15,11-12 1 16,10-6 0-16,8-10-2 16,17-9-2-16,25-32 1 15,7 4 1-15,-4-1-3 16,4 10 0-16,-8 9-52 0,-13 13-24 16,-25 16-27-16</inkml:trace>
  <inkml:trace contextRef="#ctx0" brushRef="#br0" timeOffset="37966.493">9310 14462 176 0,'3'0'66'0,"1"-9"-52"0,3-1 12 0,0 1 1 0,4-4-2 16,6-9 2-16,4-9-13 15,8-10-5-15,6 0-6 16,11-6-3-16,14-9 1 0,7-4-4 16,0-6 2-16,-7 7-74 15,-7 2-65 1,-4 14 43-16</inkml:trace>
  <inkml:trace contextRef="#ctx0" brushRef="#br0" timeOffset="38730.684">4861 14512 200 0,'21'-19'74'0,"-3"7"-58"0,7-16 9 15,-11 9 2-15,7-13-7 16,14-5-2-16,4-4-8 16,-4-6-4-16,11-6-3 15,11-7-5-15,13-12 1 0,8-6-4 16,3 5 1-16,0 4-104 16</inkml:trace>
  <inkml:trace contextRef="#ctx0" brushRef="#br0" timeOffset="40534.804">8382 14565 184 0,'4'-6'71'0,"-1"3"-55"0,4-3 6 0,-3 3 2 16,3-4-4-16,7-2 0 15,3-10-4-15,5-9 0 0,6-13-9 16,11-9-4-16,14-6 0 0,10 5 0 16,8-5 1-16,-1-7-2 15,-6-6 1-15,-4 3-11 16,-7 7-2-16,-8 9-101 15</inkml:trace>
  <inkml:trace contextRef="#ctx0" brushRef="#br0" timeOffset="41680.12">5722 14603 156 0,'0'0'60'0,"-3"0"-47"0,3 0 8 0,0 0 0 16,0 0-2-16,0 0 1 15,0 0-5-15,0 0 1 16,0 0-9-1,0 0 0-15,0-6 3 0,3 6-2 0,4-10 3 16,4 1 0-16,6 0 1 16,15-13-2-16,0-10 1 15,10-12-6-15,8 0-1 16,-5-3-2-16,5 0-2 16,-4 0 3-16,3 7 0 0,4-4-6 15,-4 9-2-15,8 1-20 16,-8-1-7-16,1 1-56 15,-5 2-49 1,-13 1 47-16</inkml:trace>
  <inkml:trace contextRef="#ctx0" brushRef="#br0" timeOffset="44361.004">6512 13562 148 0,'4'-6'57'0,"-8"3"-44"0,4-4 10 0,0 7 2 15,0 0-5 1,0-3-2-16,-3 3-2 0,-1 0 3 16,4 0-11-16,0 0 0 0,0 0-1 15,0 0 1-15,-3 3 0 16,-1-3-2-16,4 10 1 16,0-4 0-16,0 3 1 15,0 1 0-15,0 6 0 16,0 2-2-16,0 7-1 15,4 7-1-15,-1 9 0 16,1 9-2-16,-1 3 1 16,1-3-2-16,-4-3-1 0,0 7 1 15,0-11-1-15,0 1 0 16,7 3 0-16,-4 7 0 16,1 2 0-1,3 4 0-15,-3-4 0 0,3-6 0 16,0-6 0-16,0-3 0 15,0-3 0-15,-4-4 0 16,1-3 0-16,-4-2 0 16,0-4 2-16,0 0-1 15,-4-3 2-15,1 3-2 16,3-6-1-16,-4-7 1 16,4-2 1-16,0 2 1 0,0-6 1 15,0-2 2-15,0-1 1 16,4-3-1-16,-1 0 1 15,1-3-2-15,-1-1 0 16,1 1-3-16,3 0-2 16,0 0 1-16,4 0 1 15,3-3 1-15,3-4 3 16,4 7-3-16,8-3 0 16,9-4-1-16,12 7 1 15,-4-3-2-15,7 3 2 16,-4-3-4-16,0 6 0 15,-3-4 3-15,4-2 3 16,3 3-2-16,0 0 0 16,-1 3-1-16,1 0 1 15,-3 3-2-15,-4 6-1 0,-4-5 1 16,-3 5-1-16,0 0 0 16,3 1 0-16,0-4-3 15,4-3 0-15,7-3 4 16,3 6 1-16,1-2 0 15,-4-4-2-15,-4 0-2 16,-3 0 1-16,-4 0 1 16,-6 0 0-16,-1-4 0 15,-3-2 0-15,-4 6 0 16,-3-3 0-16,-1-3 0 16,-6 6 0-16,0-3 2 15,-4 3 1-15,0-7-4 0,-4 7 1 16,1 0 0-1,0 0 2-15,-4-3-1 0,0 3-1 16,0 0 3-16,-7 0 0 16,3-6 1-16,1 6 0 15,-4 0 0-15,0-3 0 16,0-3-2-16,0 6-2 16,0-4-2-16,0-5 1 15,3 0 1-15,1-1 2 16,-1 1-1-16,1-1-1 15,-1-2 1-15,1-4-1 16,-1-6 0-16,1-9 2 16,-4-16-1-16,0-16-1 15,0-3 1-15,0-6-1 16,-4-22-3-16,4-9 2 0,0 2 1 16,0 7 0-1,0 13 0-15,0 9 2 0,0 3-3 16,-3 15 0-16,-1 4 3 15,-3 6 1-15,0 7-1 16,0 5-2-16,-3 4-2 16,3 3 1-16,0 3 1 15,-1 3 0-15,1 0 0 16,0 4 0-16,-3 2 0 16,-1 1 2-16,1 2-3 15,-4 4 0-15,-1-3 1 16,1 9 0-16,-3-4 0 0,-1-2 2 15,-3 6-1-15,-4-3-1 16,-3-3 1-16,-7 3-1 16,-8-4 0-16,-6 1 2 15,-4 0-3-15,0 0 0 16,0-1 3-16,-3 1 1 16,-11 0-4-16,-14 3 1 15,-11 3 0-15,7 6 2 16,-7 6-3-16,-6 10-2 15,-8 7 2-15,11 5 2 16,13-3-2-16,12-6 0 16,13-9 1-16,15-6 0 15,14-10-9-15,14-10-2 16,14-12-45-16,14 0-20 0,11 7-63 31</inkml:trace>
  <inkml:trace contextRef="#ctx0" brushRef="#br0" timeOffset="45368.989">7458 13361 148 0,'-11'-3'57'0,"11"6"-44"0,-3-3 10 16,3 0 0-16,0 0 2 16,0 0 2-16,0 0-3 15,-4 0-3-15,-3 0-11 16,7 0 2-16,-7 4 4 0,0-1-2 0,0 3 0 15,3 3-6-15,-3 4 0 16,-3 3-3-16,3 2 2 16,0 4 0-16,0-3 1 15,-1 0 0-15,1 0 2 16,4 0 1-16,-4-1 3 16,3 7-3-16,1-3-1 15,-1 3-4-15,4 7 1 16,0 9-2-16,0 18 0 15,4 4-1-15,-1 0 2 16,1 2 1-16,-1 4 1 16,1 22-2-16,-4 7-1 15,0-4-3-15,0-7 1 16,0 11-2-16,-4 8 2 16,1-5-4-16,-1-7 0 0,4-16 1 15,0 4 2-15,0 2-1 16,4 1-1-16,-1-7 1 15,4-6 1-15,4-12-1 16,-4-10-1-16,0 0-2 16,0-6 1-16,0-12 3 15,0 2 1-15,-3-9 1 16,-4 0 0-16,0-3-2 16,-4-3-2-16,-3-3 1 0,4-4 1 15,-1-2-3 1,1-1-2-16,-1-3-1 15,1 1 0-15,3-7 5 16,0 0 3-16,-4 3-10 0,4-3-5 16,0 0-15-16,-3 3-6 15,-1-3-16 1,0 0-5-16,4 0-82 16</inkml:trace>
  <inkml:trace contextRef="#ctx0" brushRef="#br0" timeOffset="46927.326">6876 16340 200 0,'-7'-12'74'0,"3"2"-58"0,4-2 14 0,0 5 3 16,0-2-4-16,0 0 3 15,0-1-9-15,4 1-2 16,-1-1-12-16,1 1-1 0,3-1-1 16,0 4 3-16,7-3 1 15,-7-1 3-15,7-2 4 16,4-1-4-16,3-2 2 0,0 2-7 15,0 4-1-15,4 2-4 16,-11 7-3-16,0 10 2 16,-3 12 2-16,-4 15-2 15,-4 7-2-15,-3 6 2 16,-7 1 0-16,-3-4-1 16,-4 6 1-16,-1-3-2 15,-2 3-1-15,3-2 1 16,3-7-1-16,4-4 0 15,3-5 0-15,8-10 2 16,3-9 1-16,4-7 5 16,6-9 5-16,1-3-1 0,3-3 1 15,-3-4-5-15,-1 1-3 16,1 2-5-16,-4 4 0 16,0 0 0-16,0 3 0 15,-10 0-49-15,3 0-19 16,0 0-34-16,4 6-15 15,3-2-7 1</inkml:trace>
  <inkml:trace contextRef="#ctx0" brushRef="#br0" timeOffset="47398.359">7380 16575 260 0,'-3'-12'99'0,"-1"9"-77"0,1-1 7 0,3 4-1 0,0 0-6 16,-8 0 1-16,1 4-8 16,4 2-4-16,-1-3-6 15,1 3-2-15,-1 1 1 0,1-1 0 16,3-3 0-16,0 0-5 15,3 0 1-15,1-3 4 16,-1 0 5-16,4-3-3 16,0 0 2-16,1 0-1 0,-5-3 3 15,1-1 4-15,-4 4 3 16,0 0-5-16,-4 0-2 16,1 0-3-1,-5 3 0-15,5 3-6 0,-4 3-1 16,3 0-2-16,1 4 0 15,-1-1 2-15,1-3 0 16,3 1 0-16,0-1 2 16,0 0-3-16,0-6-2 15,0 7-1-15,0-4 3 16,0-3 2-16,0 6 2 16,0-6-8-16,0 3-4 15,0 3-59-15,0-6-25 16,3 4-59-1</inkml:trace>
  <inkml:trace contextRef="#ctx0" brushRef="#br0" timeOffset="47978.274">7542 16243 252 0,'4'-22'93'0,"-8"16"-72"0,1 3 14 16,3 3 0-16,-4 0-7 16,1 0-2-16,-1 6-10 15,-6 3-3-15,-4 1-7 0,3 8 0 0,0-2 4 16,4-3-6-16,0 5 0 16,0-5-2-16,4 0-2 15,3-4 1-15,0 0-1 16,3-2 0-16,1-1 0 15,-1-3 0-15,4 3 0 16,0-3 0-16,0-3 2 16,1 7-3-16,2-4 0 15,4-3 1-15,-3 9 0 16,-1-2 0-16,1-4 2 16,3 6-1-16,0 4-1 15,0-4 1-15,4 4-1 16,0-1 2-16,6 1 1 15,-6-1 1-15,3 1 0 16,-3-1 2-16,-4-2 1 0,-4 5 1 16,1-2 2-16,-7-4 1 15,-4 1 3-15,-4-1-3 16,-3 1-1-16,-4-1-6 16,1-3-1-16,-4 0-1 15,0 1-2-15,-1-1 1 16,1 0 1-16,4 1-3 15,-8-4-2-15,4-3-9 16,0 0-5-16,3 0-20 16,4 0-9-16,0-3-11 15,4-4-2-15,-1 4-50 16,4 0-45-16,0 0 58 16</inkml:trace>
  <inkml:trace contextRef="#ctx0" brushRef="#br0" timeOffset="48400.352">7553 16183 244 0,'-4'0'90'0,"1"0"-70"0,3 0 15 0,0 0 0 0,0 0-5 16,0 0 0-16,0 0-9 16,0 0 0-16,0 0-12 15,0 0 1-15,0 0 3 0,0 0-5 16,0 0 0-16,0 0-2 16,0 3 1-16,3 1 2 15,5-4 2-15,2-4 3 16,1-8 4-16,3 3-4 15,3-7 0-15,1 6-6 16,7-2 0-16,-11 2-5 16,4 1-2-16,-1 3 0 15,-3 0-1-15,0 2 0 0,-3 1 0 16,-4 0-3-16,0 3 0 16,0 0-29-16,0 0-12 15,4 0-19-15,-8 0-6 16,1 6-80-1</inkml:trace>
  <inkml:trace contextRef="#ctx0" brushRef="#br0" timeOffset="50369.369">6904 17306 200 0,'0'-13'74'0,"-4"7"-58"0,4-3 9 0,0 5 2 15,0-2-3-15,0 6 1 16</inkml:trace>
  <inkml:trace contextRef="#ctx0" brushRef="#br0" timeOffset="50544.929">6904 17278 424 0,'3'18'19'0,"1"8"-3"16,3 2-10-16,0 0-2 16,0 3-2-16,0 1-2 15,0 2 1-15,0 4-1 16,0-4 0-16,0 10 0 0,0-6 0 16,-3-4 0-1,-1 4 0-15,1-7 2 16,0-9-17-16,-1-3-4 0,-3-6-24 15,0-10-10-15,0 3-56 16</inkml:trace>
  <inkml:trace contextRef="#ctx0" brushRef="#br0" timeOffset="50969.374">6876 17278 196 0,'0'-29'74'0,"0"26"-58"0,3 0 14 0,1 3 1 16,3 6-3-16,3 4 1 16,1-1-5-16,0 10-1 15,3-3-12-15,0-4 2 0,0 7 3 16,0-3-2-16,-3-4 0 16,-1 1-6-16,1-4 0 15,-1-6-3-15,4-3 2 16,-7-6 0-16,4-6 1 15,-4-7 2-15,4-6 4 16,-4-4-8-16,0 11-1 16,0 2-1-16,0 3 2 15,-4 10 1-15,1 10 1 16,-1 8-2-16,1 13-1 0,0 10-3 16,-1 0-2-16,1-1 1 15,-1 4-1-15,1 6 0 16,3 3 0-16,0 4-3 15,3-4 2-15,-6 0-21 16,3-6-8-16,4-10-23 16,-1-5-6-16,1-11-15 15,-1 1-7-15,1-9-26 16</inkml:trace>
  <inkml:trace contextRef="#ctx0" brushRef="#br0" timeOffset="51270.921">7260 17610 188 0,'7'0'71'0,"-3"3"-55"0,6-3 6 0,-10 0 2 15,7 0 0-15,0-3 3 16,4 0-6-16,0-3 0 16,-4-1-12-16,0 1-3 0,-4-3 0 15,-3 2-1-15,0 1 0 16,-3-3-3-16,-4 9-2 0,0 0-2 15,0 6 1 1,0 6 1-16,-1 7 0 0,5 6-3 16,-1 4 0-16,4 5-3 15,4-6 1 1,-1-3-6-16,5-6-3 16,2-6-14-16,1-7-5 0,3-9-69 15</inkml:trace>
  <inkml:trace contextRef="#ctx0" brushRef="#br0" timeOffset="51767.03">7539 17513 216 0,'-7'-13'82'0,"3"7"-64"0,-6-3 11 0,6 9-1 15,-6 0-10-15,3 0 0 16,-1 3-9-16,1 3-3 15,0 3-3-15,0 7-3 0,4 3 1 16,-1 6-4-16,1 6 2 16,3 4 1-16,0-1 2 15,3 4-1-15,1-7 2 16,-1-3-7-16,4-9 1 16,0-3 3-16,0-13 2 0,1-3 0 15,-1-12-2 1,3-10 12-16,-6-10 6 15,-1-2-7-15,4-10-1 16,-7 6-4-16,-7-6-1 16,0-9 1-16,-10-13 3 15,-5-6 0-15,-2 6 0 16,-1 7-1-16,7 12 2 0,-3 9 4 16,7 10 3-16,7 6-7 15,3 12-1-15,4 10-5 16,4 13-1-16,3 12-1 15,7 16 1-15,4 6-2 16,-4 3 2-16,4 3-4 16,-1 1 0-16,1 11 1 15,-1 1 0-15,8-3-5 16,-7-3 1-16,-1-7-31 16,1-12-14-16,-4-10-8 15,0-6-3-15,-3-9-64 16</inkml:trace>
  <inkml:trace contextRef="#ctx0" brushRef="#br0" timeOffset="51927.653">7659 17547 244 0,'0'-19'93'0,"0"19"-72"0,0 0 3 0,0 0-3 16,0 7-11-16,0 2-1 15,0 4-5-15,3 5-3 16,1 8 0-16,-1 2-4 0,1-3 0 15,3 9-38-15,4-5-17 16,3-4-46 0</inkml:trace>
  <inkml:trace contextRef="#ctx0" brushRef="#br0" timeOffset="52152.621">7687 17403 200 0,'-25'-38'77'0,"18"32"-60"0,7 0-1 16,0 6-1-16,0 0-11 16,0 6-2-16,4 4-4 15,3-1-1-15,3 0 2 16,1 4-7-16,3-1 1 0,4-2-10 16,-1 6-4-16,5-4-38 15,-1 1-38 1,-7-1 31-16</inkml:trace>
  <inkml:trace contextRef="#ctx0" brushRef="#br0" timeOffset="52526.852">7906 17528 192 0,'3'0'71'0,"-3"0"-55"0,-3 0 11 0,3-3 0 0,-4 3-2 15,-6 0 2 1,3 0-6-16,0 3-3 16,-1 4-10-16,1 2-5 0,0 1 0 15,0 2-2-15,4 10 2 16,3-3-2-16,3 0-1 15,4-4 1-15,7-5 1 16,1-7 5-16,6-6 4 16,-7-7 0-16,0-2 3 15,0-4 2-15,0 0-1 16,-3 4-3-16,-4 2 0 16,0 1-9-16,0 9-2 15,0 0 1-15,-3 9 1 0,3 1-1 16,0 2 1-16,3 1-4 15,-6-4 0-15,3 1-1 16,3-4 0-16,1-6 0 16,0 0 0-16,-1-3 4 15,-3 0 1-15,0 3-4 16,0 3 1-16,0 0 0 16,0 3 0-16,0 1-29 15,1-4-13-15,-1-3-51 16,3 3-21-16,4-3 9 15</inkml:trace>
  <inkml:trace contextRef="#ctx0" brushRef="#br0" timeOffset="56676.779">3803 13863 228 0,'-7'-16'85'0,"7"7"-66"0,0-4 8 0,-4 10-2 0,4-3-4 16,0 6-1-16</inkml:trace>
  <inkml:trace contextRef="#ctx0" brushRef="#br0" timeOffset="56869.196">3796 12201 450 0</inkml:trace>
  <inkml:trace contextRef="#ctx0" brushRef="#br0" timeOffset="57968.683">6541 13678 188 0,'-4'-9'71'0,"0"2"-55"0,1 7 9 0,3 0 1 16,0 0-4-16,0 0-1 16,0 0 2-16,3-3 0 15,1 3-12-15,3 0 0 0,4 3 2 16,-1 7 6-16,8 9 3 0,-1 9-5 15,8 16 0-15,7 9-6 16,0 3-1-16,10 4-6 16,11 3-3-16,-7 6 2 15,3 6 0-15,-3-3-4 0,0 0-1 16,-7-9 1 0,-4-7 2-16,-3-5 0 15,-4-8-1-15,-3-8 1 16,-4-7-1-16,-11 0-11 15,-3-9-5-15,-3-6-23 16,0-7-8-16,-4-9-30 16,0-3-14-16,0-13-9 15</inkml:trace>
  <inkml:trace contextRef="#ctx0" brushRef="#br0" timeOffset="60864.818">4815 13556 156 0,'-3'-10'57'0,"-1"10"-44"0,4-3 7 0,0 3 3 16,0 0-5-16,0 10-1 0,0 2-1 15,-3 7 0-15,-1 9-8 16,1 10 4-16,3 12 1 0,0 22-2 16,3 0 1-16,4 3-1 0,4 10 1 15,3 9-4-15,4 0 0 16,-1-6-5-16,1-13 0 15,3-6 1-15,-7-6 0 16,0 0-2-16,-3-7 1 16,-4 4 2-1,0-4 2-15,-3-12 3 16,-1-6 1-16,1-7-1 16,-1-9 1-16,1 3-4 0,6-9 1 15,4-4-3-15,8-5 0 16,-1-7-3-16,3-4 1 15,5-2 0-15,6 0 1 16,4 0-2-16,10-1-2 16,15 1 1-16,-1 0-1 15,4 3 0-15,-3 0 0 16,-1-1 0-16,4 1 0 16,7-3-3-16,0 6 2 15,-3 0 3-15,-8 0 1 16,-10 0-1-16,-3 6 1 15,-8-3-2-15,-14 4-1 16,-3-1 1-16,-4 0-1 16,-3-3 0-16,-4 0 0 15,0 1 0-15,-7-4 2 0,-3 0-1 16,3 0 2-16,-4 0-2 16,1-4-1-16,-1-2 3 15,-3 0 0-15,0-3-1 16,0-4-2-16,0 4 1 15,0-4 1-15,0-3-3 16,0 1 0-16,0-4 1 16,0-3 0-16,0-3-3 0,4-3 2 15,-1-10 1 1,1-6 2-16,-4-15-3 0,0-17 0 16,-4-5 1-16,-3-7 2 15,-3-15-1-15,-1-10-1 16,-10 3 1-16,3 3 1 15,1 4-3-15,-1 12-2 16,4 9 2-16,0 13 0 16,3 19 1-16,1 9 2 15,3 7-1-15,-4 15-1 16,-3 3 1-16,0 4-1 16,-4 6 2-16,-10 3 1 15,-7-1-1-15,-4 4 1 16,-4 4-2-16,-2-4-1 15,-19 0-2-15,-6 3 1 16,-12 0 1-16,8 3 0 16,7 3-3-16,7 4 2 0,7 0-1 15,11 5-2-15,3 1-46 16,11 0-19-16,7 0-73 16</inkml:trace>
  <inkml:trace contextRef="#ctx0" brushRef="#br0" timeOffset="61771.439">5151 15534 144 0,'7'-9'55'0,"-4"3"-43"0,-3-10 16 0,0 16 5 15,0-9-3-15,4-1 2 16,-4 1-5-16,0-1-2 16,0 4-13-16,0 0 10 0,0-1 5 15,0 4-1-15,0 3-1 0,0 0-5 16,0 10 0-16,-4 2-5 16,4 4 1-16,0 6-3 15,0 6 0-15,4 3-7 16,-4 7-2-16,3 9-2 15,1 3 1-15,-1-3 0 16,1 7 1-16,-4-10-5 16,0-1 1-16,0-2 0 15,-4-3 0-15,1-7 0 16,-1-6 2-16,1-6-10 16,3-6-4-16,-4-7-38 0,4-9-18 15,4-7-81 1</inkml:trace>
  <inkml:trace contextRef="#ctx0" brushRef="#br0" timeOffset="62605.562">4755 16660 160 0,'8'-28'60'0,"-8"15"-47"0,7-6 13 0,-7 10 3 16,3-4-6-16,1 1 1 15,-1-4-2-15,1 0-2 16,-1 7-10-16,-3-3 5 0,0 2 2 16,0 1 2-16,-3-1 3 15,-4 4-3-15,0 3-2 16,-8 3-5-16,1 3 0 15,0 3-3-15,-3 7 0 16,-1 6-3-16,0-1-1 16,1 17-3-16,-8 9 1 15,7 9-4-15,1 7 0 16,3-4-1-16,7-2 0 16,3-7 2-16,8 9 2 15,6-9-3-15,4-6 0 16,7 0 7-16,8-13 4 0,-5-16-3 15,12-9-2 1,9-9 0-16,5-10 1 0,3-5 3 16,3-14 2-16,-13-12-5 15,-1-19-2-15,-7 3 0 16,-17 1 2-16,-4 2-3 16,-11 10 0-16,-13 6-1 15,-8 3 1-15,-21 4-2 16,-10-1 2-16,7 16-7 0,-8 6 1 15,11 13-1-15,8 6 2 16,-1 7-6-16,11 6 1 16,7-4-28-16,7 7-12 15,7 0-15-15,3 0-5 16,4 2-60 0</inkml:trace>
  <inkml:trace contextRef="#ctx0" brushRef="#br0" timeOffset="62993.492">4847 16952 260 0,'-7'-16'99'0,"7"0"-77"0,-3-3 9 16,-1 10-2-16,1 6-6 15,3-3-2-15,0 2-5 16,0 1 0-16,3 6-9 16,4 1 7-16,7 5 5 0,4 7-6 15,7-4 0-15,-4 10-7 0,7-3-2 16,-3 0-2-16,3 0 1 15,-3-1-4-15,-8 1 0 16,-3 0 1 0,0 0 2-16,-3-4-14 0,0-5-5 15,-4-4-26-15,0-6-11 16,0-3-13-16,0 0-6 16,0 0-37-1</inkml:trace>
  <inkml:trace contextRef="#ctx0" brushRef="#br0" timeOffset="63324.717">5285 16911 288 0,'-4'-3'110'0,"4"-4"-86"0,0 4 16 15,0 3 0-15,0 0-11 16,0 0 5 0,0 13-11-16,4 9-12 15,-1 3-7-15,1 6-3 0,-4 7-1 16,7 12 0-16,0 6 0 0,0-2 0 15,3-4-18-15,1-9-8 16,0-13-59-16,3-6-27 16,-4-16-17-1</inkml:trace>
  <inkml:trace contextRef="#ctx0" brushRef="#br0" timeOffset="65716.763">7387 13612 204 0,'-3'-9'77'0,"3"9"-60"0,3-6 8 0,-3 2 2 0,4 1-3 15,-1 3 3-15,4 0-4 16,-3 0 0-16,-1 0-12 15,1 7 4-15,3 2 5 0,4 7 0 16,3 6 3-16,7 12-4 16,3 13-2-16,15 16-7 15,-7 0-2-15,14-1-4 0,10 10-3 16,4 0 2-16,0 7 0 16,-3-4-1-16,-8 0-2 15,-7-15 1-15,-10-1 1 16,-7-11-1-16,-7-1 2 15,-4-10-4-15,-4-5-2 16,-6-4-29-16,-1-13-14 16,1-5-14-16,3-13-3 15,3-10-65 1</inkml:trace>
  <inkml:trace contextRef="#ctx0" brushRef="#br0" timeOffset="66481.331">10276 13637 168 0,'-7'-12'66'0,"4"2"-52"0,3-2 14 0,0 9 3 16,0-4 4-16,3 1 3 15,4 3-3-15,4 3 1 16,3 6-20 0,4 7 6-16,-1 9 2 0,1 12-4 0,3 23-1 15,0 12-9-15,1 3-2 16,-1 3-4-16,3 7-1 15,1 2-1-15,3 1 1 16,1-7-2-16,-1-12-1 16,0-9-10-16,-7-10-4 15,-3-10-33-15,-8-5-14 16,-3-7-78 0</inkml:trace>
  <inkml:trace contextRef="#ctx0" brushRef="#br0" timeOffset="67449.116">9394 13399 160 0,'11'-34'63'0,"-11"18"-49"0,0-3 11 0,0 10 2 16,-3-1-2-16,-5 1 2 15,-2-1-6-15,-4-5-3 16,-4 5-10-16,-3 4 4 0,-7 0 1 16,-4 0 0-16,-3 2 0 15,-1 4-3-15,-2 0 1 16,-1 4-6-16,-3-1-1 0,-8 3 0 16,-3 3 0-16,-7 7-2 15,0 6 1-15,0 12-2 16,4 4 2-16,3 6-4 15,4 3 0-15,3 0 1 16,3 3 0-16,8 10 0 16,3 15 2-16,8 3 3 15,2-2 2-15,8 2-6 16,4 7-2-16,3 12-3 0,3 0 3 16,4-9 4-16,0-10 3 15,4-6 2-15,6 1 2 16,4-1-3-1,4-3 1-15,7-4 1 0,6-8 2 16,19-13-3-16,20-3-3 16,8-16 0-16,7-10-1 15,3-2-2-15,11-13 1 0,3-10-2 16,-7-5 2 0,18-20 0-16,0-9 3 15,-4 0-1-15,-3-3 0 16,-14 0-3-16,-7-6-2 15,-11-6 1-15,-7-14 1 16,-7-2-1-16,-4 6-1 16,-14 3 3-16,-17 1 0 15,-14-14-1-15,-18-21 1 16,-14-4-4-16,-8-9 0 0,-17-3 1 16,-6-9 2-16,-16 15-3 15,-6 22 0-15,4 16 1 16,6 35 0-16,8 12-7 15,3 18 0-15,7 14-24 16,7 8-7-16,8 14-22 16,9 2-10-16,8 3-59 15</inkml:trace>
  <inkml:trace contextRef="#ctx0" brushRef="#br0" timeOffset="68726.645">9010 15349 192 0,'0'-3'71'0,"0"-3"-55"0,0 6 13 0,0 0 4 15,-4 0-8-15,1-3 0 16,-1-4-5-16,4 7-1 16,0-3-10-16,-3 0 1 0,3 0 1 0,0 0 0 15,0 3 1-15,0 6-4 16,-4 0-3-16,1 10 2 15,-1-3 0-15,1 6-3 16,3 2-1-16,0-2-1 16,0 0 1-16,0-3-2 15,0-4 2-15,0-2-2 16,3-1-1-16,1 1 1 16,-1-1-1-16,4-3 0 15,0-3 0-15,0 0 0 16,1 1 2-16,-1-1-3 15,0-3 0-15,0 0-1 0,-4 3 0 16,4-3-27-16,-3 3-13 16,-1 0-40-16,1 0-18 15,3-3 0 1</inkml:trace>
  <inkml:trace contextRef="#ctx0" brushRef="#br0" timeOffset="69076.866">9105 15387 156 0,'0'-9'60'0,"0"9"-47"0,0-4 15 0,0 4 4 0,0 0 2 15,0 0 1-15,0 0-3 16,0 0-2-16,0 0-17 15,-3 10-1-15,3 2 1 0,-4 4-3 16,4 3 0-16,0 0-6 16,0 3-3-16,0 0 0 15,0 3-1-15,-3 0 0 16,3 0 2-16,0 3-3 16,0 0 0-16,0-3 1 15,0 0 2-15,3 0-3 0,1-3 0 16,-1-9-6-16,1 3-3 15,-1-7-23-15,4-6-9 16,-3-3-55 0,3-3-45-16,3-3 53 15</inkml:trace>
  <inkml:trace contextRef="#ctx0" brushRef="#br0" timeOffset="69376.845">9313 15384 220 0,'0'-25'82'0,"-3"22"-64"0,3-4 13 0,0 7 3 0,0 0-9 16,0 0 0-16,-4 10-10 15,1-1-2-15,-1 10-7 16,1 0 0-16,-1 6 1 0,1-3-3 15,3 0-3-15,0 6 0 16,0-3 1-16,0 0-1 16,3-3-1-16,1 0-2 15,3 0-1-15,-4-3-27 16,1 3-10-16,-1-3-73 16,1-1-42-1,-4-2 67-15</inkml:trace>
  <inkml:trace contextRef="#ctx0" brushRef="#br0" timeOffset="69598.047">9158 15528 212 0,'4'3'82'0,"3"-3"-64"0,7 3 13 0,-7 0 3 15,3 1-7-15,8-4-1 16,7 0-6-16,3 0-2 15,0 0-10-15,0 0-5 0,1-4-2 16,-1 1-1-16,-3-3 2 16,-4 3-8-16,-4 0-1 15,-2 0-51-15,-1-1-22 16,0 1-32 0</inkml:trace>
  <inkml:trace contextRef="#ctx0" brushRef="#br0" timeOffset="70012.565">9578 15365 216 0,'0'-19'82'0,"-4"13"-64"16,1-4 7-16,-1 7-3 0,1 0-1 16,-1 3 2-16,-3 0 1 15,0 0 0-15,0 3-13 16,0 0 0-16,0 13 2 0,-4-3-3 0,1 6 0 15,-1 6-4-15,4-3-1 16,4 3-6-16,-1-10 1 16,4 4 0-16,4-9 2 15,3-1 1-15,3 0 1 16,1-9-2-16,-1-3 1 16,5-3 0-16,-5-3 1 15,1-1 4-15,-1 1 5 16,-3 6-5-16,0 3 0 15,1 3-2-15,-5 6 1 16,1 10-4-16,-4 0 0 16,0 6-3-16,0 0-1 15,0 3-1-15,0 0 0 16,0 1-18-16,0-4-9 16,0-3-25-16,0 0-9 15,0-4-70-15</inkml:trace>
  <inkml:trace contextRef="#ctx0" brushRef="#br0" timeOffset="70410.371">9017 15958 272 0,'11'-13'104'0,"-4"7"-81"0,3-7 12 0,-6 10 0 16,3-3-8-16,7 0 1 15,4 2-11-15,6 1-5 16,8 0-7-16,7 3-4 0,7 0 0 16,0 0 1-16,-1 0 1 15,1 0-4-15,-3 0-1 16,-1 0 1-16,0-3 2 16,1-6 0-16,-8-4-1 15,-3-3-6-15,-8 1-1 16,-3-1-52-16,-6 3-21 0,-5 7-54 31</inkml:trace>
  <inkml:trace contextRef="#ctx0" brushRef="#br0" timeOffset="71248.352">9264 16067 192 0,'-4'3'74'0,"4"-3"-58"0,0 0 12 0,0 0-1 16,0 0 2-1,4-3 2-15,3 0-1 16,0-3-1-16,4 0-16 0,3-1 3 0,0 1 2 16,4 0-6-16,-4-4 1 15,0 10-4-15,0-3 0 16,0 3-3-16,-3 3 1 15,-4 4 0-15,0 2 3 16,-4 0-3-16,1 4 1 16,-1-4-1-16,-3 4 1 15,0-4-4-15,0 1-3 16,0-1 0-16,0 1 1 16,0-1-3-16,0 0 0 15,0 7 1-15,4-3 0 16,-1-1-3-16,1-2 2 15,3-4 1-15,0-3 0 16,0-3 0-16,0 0 2 16,4 0-3-16,-4-3 0 0,0 3-10 15,0 0-5-15,0 0-39 16,-4 0-16-16</inkml:trace>
  <inkml:trace contextRef="#ctx0" brushRef="#br0" timeOffset="72330.96">10001 15600 264 0,'-3'0'101'0,"3"-3"-78"0,3 3 4 0,-3 0-3 16,0 0-3-16,4 0 2 15,3 0-4-15,0 0 1 16,3-6-11-16,8 6-1 0,-4-7-1 15,4 4-3-15,0-3-3 16,-1 3 0-16,-3 0-1 0,-3 3-33 16,-1 3-15-16,-6 3-95 15</inkml:trace>
  <inkml:trace contextRef="#ctx0" brushRef="#br0" timeOffset="72527.552">10051 15763 232 0,'-4'22'88'0,"4"-16"-69"0,7 1 19 16,-3-4 6-16,3-3-1 15,3-3 2-15,8-4-21 16,3-2-7-16,4 0-10 0,3-1-3 16,0 1 2-16,1-1-5 0,-1 1-1 15,0 0-42-15,-3-1-17 16,-1 4-85-1</inkml:trace>
  <inkml:trace contextRef="#ctx0" brushRef="#br0" timeOffset="73112.619">10700 15296 248 0,'0'-13'93'0,"-4"10"-72"0,1-3 14 15,-1 3 2-15,-3 0-6 16,0 0-1-16,-4-1-8 15,1 4-1-15,-4 0-12 16,0 4 1-16,0 5 1 0,-1 7-6 16,1 9-1-16,0 6-2 15,0 1-2-15,0 8 3 16,0 4 0-16,3 3-4 0,1 6-1 16,3 4 1-16,3-1 0 15,8-5 1-15,3-8 0 16,7-8 2-1,11-10 1-15,6-6-1 0,8-16 1 16,0-3 0-16,0-16 3 16,-4-6 1-16,-3-3 1 15,-8-3-4-15,-6 3-1 16,-4 3 5-16,-7 0 5 16,-7 3-7-16,-7 4-1 15,-7 5-3-15,-4 1 1 16,1 15-4-16,-4 7-2 15,-4 9-1-15,0 12 3 16,4 4-7-16,3-1-2 16,4-2-14-16,7-7-5 0,7-9-16 15,7-4-4-15,11-11-53 16,7-14-68 0,-4-9 48-1</inkml:trace>
  <inkml:trace contextRef="#ctx0" brushRef="#br0" timeOffset="73578.604">11028 15660 232 0,'-7'-3'88'0,"0"-1"-69"0,0 1 15 0,7 3 3 15,0 0-6-15,-4 0 2 16,4 0-13-16,-3 0-4 16,3 0-9-16,0-3 4 0,0 0 4 15,0 3-3-15,0 0-2 16,0 0-1-16,0 0-1 16,0-6 4-16,0 6 3 15,0 0-6-15,0-3-1 16,0 3 2-16,0 0 1 15,0 0-3-15,0 0-3 16,0-7 0-16,0 7-1 16,0 0-2-16,0 0-2 15,0 0 1-15,0 0-1 16,0 0 0-16,0 0 2 0,-4 10-3 16,1-1 0-16,-1 1 1 15,1 2 2-15,-1 1-3 16,0-1 0-16,1-2-10 15,3-4-3-15,0-6-42 16,0 0-17-16,3-6-82 16,8-1-42-1,3-2 96-15</inkml:trace>
  <inkml:trace contextRef="#ctx0" brushRef="#br0" timeOffset="74079.803">11084 15356 332 0,'-3'-7'123'0,"-1"4"-95"0,4-3 16 0,0 6 0 15,-3 0-20-15,-4 0-3 16,0 0-13-16,-4 9-3 16,0 1-3-16,1-1-4 0,-1 7 1 15,4-4 1-15,0 1 0 16,0-1-3-16,4 1 0 15,3-7-1-15,0 0 3 16,3-2 0-16,1-1 3 16,-1-3-3-16,4 0-2 15,0 0 2-15,4 0 0 0,-1 3 1 16,5 0 0-16,2 0 0 16,1 0 2-16,3 7-3 15,0-4 0-15,4-3 1 16,0 7 2-1,-1-1-1-15,-3 7-1 0,1-4 1 16,-5 1 1-16,-3-1-1 16,-3-2-1-16,-1-1 3 15,1 0 0-15,-7-2-1 16,-4 2 1-16,-7 1-2 16,-11 5 2-16,0-2-2 0,-6 2-1 15,-5 1-2 1,5 3 1-16,-1-3-1 0,4-1 0 15,3-8-36-15,4-7-16 16,7-4-39-16,7-2-17 16,7-3-10-1</inkml:trace>
  <inkml:trace contextRef="#ctx0" brushRef="#br0" timeOffset="74327.256">11187 15174 288 0,'-32'6'110'0,"18"-3"-86"0,-4 3 13 0,11-2 0 0,0 2-7 16,3-3 0-16,4 0-6 16,4-3-1-16,7 0-12 15,6-3 4-15,11-6 3 0,8-4-8 16,-1-3-3-16,-3 1-9 15,-1-1-1-15,1 0-30 16,-7 4-11-16,-4 2-107 16,0 1-68-1,0-4 93-15</inkml:trace>
  <inkml:trace contextRef="#ctx0" brushRef="#br0" timeOffset="75546.78">10488 16381 228 0,'0'-13'88'0,"4"7"-69"0,-4-6 15 0,0 8 3 16,0-2-10 0,0 3-3-16,0 0-3 0,0 0 1 15,-4 0-12-15,4 3-1 0,-7 3 1 16,0 3-2-16,0 7 1 16,-4-1-3-16,1 7 1 15,-4 6-2-15,0-3 0 16,-1 3-3-16,1 3 1 15,4-3-4-15,-1 10 0 16,4-1 1-16,7 4 2 16,4 0-1-16,6-4-1 15,4-6-2-15,4-6 1 16,7-9 1-16,3-7 0 16,11-9 2-16,7-7 1 0,-1-8 1 15,1-4 2-15,-3-3 1 16,-5-4 1-16,-6-2-4 0,-7 0-1 15,-8-1 1 1,-9 1 2-16,-12 0-5 16,-10-1-1-16,-11 1 2 15,-10 3 1-15,-4 6-4 16,4 6 1-16,0 16-2 16,6 6 0-16,5 4-3 15,2 2 1-15,8 7-29 0,4 3-11 16,3-3-12-16,3 3-6 15,8 3-68 1</inkml:trace>
  <inkml:trace contextRef="#ctx0" brushRef="#br0" timeOffset="75902.454">10601 16588 244 0,'-7'-6'93'0,"7"6"-72"0,0 0 16 0,0 0 2 16,0 0-4-16,0 0 4 0,0 0-4 15,3 0-1-15,5 0-19 16,-1 3 0-16,3 3 1 0,4 0-4 15,4 7-2-15,0-1-8 16,3 7-3-16,-4 0 2 16,1 6 1-16,0 0 0 15,-1 0-2-15,-3-3-17 16,0-3-6-16,-3 0-29 16,0 0-11-16,-4-7-40 15,0-2-15-15</inkml:trace>
  <inkml:trace contextRef="#ctx0" brushRef="#br0" timeOffset="76532.72">10947 16569 200 0,'0'-3'74'0,"-4"3"-58"0,1 3 16 0,3-3 2 15,0 0-2-15,0 0 3 16,0 0-8-16,0 0-2 16,0 0-14-16,0 0 2 0,0 0 3 15,0 0 3-15,3-3 1 0,1 0-3 16,-1 0 0-1,1 3-7-15,3-4-4 16,-4 4 1-16,1 0 0 0,-1 0 3 16,1 0 4-16,-1 4-6 15,-3-4 0-15,0 0-4 16,0 0-1-16,0 0-1 16,-3 6-2-16,-1 0 1 15,1 0-1-15,-1 4 0 16,1-1 0-16,-1 1 0 0,4-1 0 15,0-3-3-15,4 4 0 16,-1-4-1-16,4-3 3 16,-3-3 0-16,7 6 1 15,-4-2 0-15,7 2 0 16,0-3 0-16,0 6 2 16,-4 10-3-16,1-3 0 15,-4 3 1-15,-3 3 2 16,-1 0-1-16,-3-4 2 15,0 4-2-15,-3-6 2 16,-1-3-2-16,-3-4-1 16,0-3 3-16,0-3 0 15,-4-3-4-15,1 0 1 16,-1 0-2-16,1 0-2 16,-1 0-8-16,4 3-5 15,0 1-27-15,0-1-9 16,0 0-10-16,0 0-3 0,3-3-63 15</inkml:trace>
  <inkml:trace contextRef="#ctx0" brushRef="#br0" timeOffset="77763.698">12855 12298 220 0,'-14'4'82'0,"7"-1"-64"0,0-3 18 0,7 0 4 15,-4 0-6-15,1 0 3 16,3 0-6-16,0 0 1 15,0 0-18-15,0 0-1 0,0 0 0 16,3 3 4-16,1-3 4 16,3-3 0-16,7 0-1 15,4-4-2-15,10 1-1 16,11-3-5-16,10 2-2 16,4-2-6-16,4 6-1 15,-4-3-1-15,-4 6 1 16,-7 6-2-16,-3-3-1 15,-4 6 1-15,-6 1-1 16,-1-1 0-16,-7 1 2 16,-3-4-1-16,-1 0 2 0,-3-3-4 15,0-3 0-15,-3 0-8 16,-4 0-2-16,-3 0-36 16,-4 0-14-16,-7 3-29 15,-4 7-8-15,0 5-41 16</inkml:trace>
  <inkml:trace contextRef="#ctx0" brushRef="#br0" timeOffset="78153.108">13176 12408 228 0,'-3'-28'88'0,"-1"25"-69"0,4-3 19 0,0 6 4 16,0 0-7-16,0 0 0 16,0 0-3-16,4 0 0 15,-1 9-17-15,1 0 4 0,-1 10 2 16,1 9-7-16,-1 1-3 15,1 2-4-15,-1 7-2 16,-3-4-3-16,0 1-2 16,0-1 3-16,0-3 0 0,4 10-4 15,-1-6 1-15,1-4 0 16,0-6 0-16,-4-3-44 16,0-6-18-16,0-4-37 15,-8 4-16-15,-2-3-4 16</inkml:trace>
  <inkml:trace contextRef="#ctx0" brushRef="#br0" timeOffset="78364.948">12954 12897 288 0,'11'0'107'0,"-4"0"-83"0,10 0 19 0,-6 0 3 16,10 0-9-16,7 0 1 15,8-6-20-15,2 6-6 16,1-9-7-16,-4 9-6 0,1-7 0 16,-1 4 3-16,-3 0 1 15,-1 0-26-15,1 0-11 16,-4 3-30-16,-3 0-12 16,0 6-61-1</inkml:trace>
  <inkml:trace contextRef="#ctx0" brushRef="#br0" timeOffset="78950.149">13899 12449 236 0,'4'-25'90'0,"-4"15"-70"0,0-5 8 0,0 12-2 16,-4-4-1-16,-3-2 4 16,0 6-2-16,0-3-2 15,-3 6-13-15,-1 6 1 0,-3-3 3 16,-4 13-2-16,1 2 0 15,-1 11-8-15,-3-1-2 16,0 3-2-16,-4 1 1 16,0 2-2-16,1 1-1 15,3 2 1-15,3 1 1 16,7-1-3-16,11 1 0 16,7-7 5-16,11 4 2 15,3-10 2-15,7-6 0 16,4-7 0-16,3-8 2 15,8-14 1-15,10-6 3 16,-4-6-1-16,0-3 0 16,-6-6-5-16,-8 6-3 15,-7-3 0-15,-10 0 1 0,-11-7-1 16,-7-3 0-16,-11-2-3 16,-10-11 1-16,-7 4-4 15,0 10-2-15,0-1-1 16,3 19 0-16,0 7-17 15,8 6-7-15,-1 6-18 16,4 6-7-16,3 6-13 16,4 4-4-16,4 12-66 15</inkml:trace>
  <inkml:trace contextRef="#ctx0" brushRef="#br0" timeOffset="79300.024">13857 12665 304 0,'-3'-19'112'0,"-1"13"-87"0,4 3 15 0,0 3 3 16,0 0-13-16,0 3 0 15,4 3-8-15,-1 4-4 16,4 2-10-16,0 4-1 0,4 3 0 16,3 0-1-16,4 6 1 15,3 3-6-15,-4 3-1 0,1 4 0 16,0-1 2-16,-4-2-3 16,-4-10-2-16,1 3-25 15,-4-10-9-15,0-5-14 16,4-10-6-16,-1-10-29 15,4-5-10-15,-3-10-13 16</inkml:trace>
  <inkml:trace contextRef="#ctx0" brushRef="#br0" timeOffset="79595.407">14284 12380 316 0,'0'-35'121'0,"0"26"-95"0,0-3 18 0,0 12 0 15,0 0-15-15,0 0-2 16,0 6-12-16,0 6-4 16,-4 7-6-16,1 9-4 0,3 13 2 15,0 0-2-15,-4 0-1 16,4 3 1-16,0-4-1 15,4-5 0-15,-1 2 0 16,5-2-3-16,-1-7 0 16,-4-3-38-16,4-6-15 0,0-10-27 15,0-2-11-15,4-7-31 16</inkml:trace>
  <inkml:trace contextRef="#ctx0" brushRef="#br0" timeOffset="80075.546">14302 12345 252 0,'-7'-28'96'0,"3"22"-75"0,1-3 14 15,3 9 1-15,-4-4-2 16,0 4 2-16,4 0-11 16,0 0-2-16,0 0-14 0,4 0 8 0,3 0 5 15,4 0-5-15,3-3-2 16,7 0-8-16,7 0-3 15,7-3 2-15,4 6 3 16,0 6-4-16,-4-3-3 16,-6 3-1-16,-5 1-1 15,-6 2 6-15,-11 4 4 16,-7 2-3-16,-11 4-2 16,-10 0-2-16,-7 9 0 15,-4 4-4-15,0-4-2 16,4-3 2-16,4-3 0 15,2 6 1-15,5-6 0 16,6 0-3-16,4-3 2 16,7-4 3-16,7 4 3 15,4-9 4-15,6 5 2 0,8-2 1 16,3-4 0-16,4 1-6 16,0-1-4-16,-4-3 1 15,-3 1 0-15,-4-1-4 16,-4 0-1-16,-2-3-21 15,-1 0-10-15,-4 1-32 0,1-4-11 16,-4 3-229 15,-11 6 160-31</inkml:trace>
  <inkml:trace contextRef="#ctx0" brushRef="#br0" timeOffset="81099.916">12756 13258 208 0,'0'0'79'0,"4"0"-61"0,0 3 28 16,-1-3 8-16,4 0-6 16,0 0 1-16,4 0-7 15,3 0-4-15,7-3-21 16,-7 0 3-16,28-3 1 0,15-1 2 16,10 1 1-16,7-3-5 15,7-1 1-15,21 1-5 16,11-1 1-16,4 1-7 15,13 0-1-15,8-4 2 0,-8 7 1 16,-6-4-3-16,-1 10-3 16,-6 0 0-16,-11 0 1 15,-18 0-3-15,-14 7 0 16,-11-4-1-16,-10-3 1 16,-10 6-2-16,-12-6-1 15,-6 0 1-15,-4 0 1 16,-3-6-1-16,-4 6 2 15,-3-3-2-15,-4-4 2 16,-4 4-18-16,1-3-4 16,-1 6-42-16,1-3-15 15,-1 0-27-15,1-1-9 16</inkml:trace>
  <inkml:trace contextRef="#ctx0" brushRef="#br0" timeOffset="82578.613">13257 13615 184 0,'0'-6'71'0,"0"3"-55"0,0 0 9 0,0 3 1 16,0-3-2-16,0 0 1 15,0-1-1-15,-3 1 2 16,-1 0-14-16,1 0 6 0,3 3 3 16,-4 0 0-16,-3-3-1 15,0 3-6-15,0 0-4 16,0 0-3-16,-4 0-2 16,-3 3-6-16,0 3 1 15,-3 4-2-15,-5 2 0 16,-2 4 4-16,-1 3 1 0,0 6 1 15,1 3 0-15,-1 13-2 16,4 3-2-16,3-4 1 16,1 7-1-16,6-9 0 15,4 3 0-15,7-7 2 16,3-2 3-16,12-4 2 0,6-6 1 16,7 3-2-1,4-6 1-15,3-4-2 16,0-2 2-16,1-4-2 15,-5-2 2-15,-3-7-2 16,-3-7 2-16,-4-2-2 16,-7 0 0-16,-3-1 3 0,-4-2 3 15,-7-1-6-15,-3 1-3 16,-4-4-1-16,-8 6-1 16,-2 1 0-16,-1 6 2 15,-3 3-3-15,0 3-2 16,0 3-3-16,3 4 1 15,4-1-41-15,7 1-17 0,7-1-65 32,3 0-66-32,4 1 64 15</inkml:trace>
  <inkml:trace contextRef="#ctx0" brushRef="#br0" timeOffset="82931.424">13476 14039 280 0,'0'-19'107'0,"0"13"-83"0,0-1 8 0,0 7-2 0,0 0-3 15,0 0 1-15,0 0-13 16,-3 3-6-16,-4 1-6 16,3 2 2-16,0-3 1 0,1 0 2 15,-1 0 2-15,4-3-5 16,0 0-3-16,0 0 5 15,0 0 3-15,0-3 1 16,4 0 3-16,-4 0-5 0,3 0-1 16,-3 0 0-16,0-1 0 15,0 1 0-15,0 3 0 16,0 0-7-16,-3 7-2 16,-1-1-3-16,4 0 3 15,-3 0 0-15,3 1 1 16,0-1-18-16,0-6-5 15,0 3-38-15,0-3-15 16,3 0-81 0</inkml:trace>
  <inkml:trace contextRef="#ctx0" brushRef="#br0" timeOffset="83468.417">13585 13713 284 0,'8'-22'107'0,"-5"18"-83"0,4-5 21 16,-7 9 7-16,4-6-17 15,-4 6-5-15,0 0-13 16,0 0-4-16,-7 6-7 16,-4-3-4-16,-3 7-1 0,0-1-1 15,0 7 0-15,0-4-3 16,-1 1 2-16,5-1 1 15,3 1 0-15,7-4 0 16,3 1 0-16,4-1-3 16,4-6 0-16,3 7-1 0,4-10 3 15,-1 6 2-15,5-3 2 16,-1 6-1-16,3-2-2 16,-2 2 1-16,-1 1-1 15,0-1 0-15,-3 3 0 16,-1 1-3-16,1 0 2 15,-4-1 3-15,0 1 1 16,-3 2 5-16,-1-2 3 16,-3 3 0-16,0-4 1 15,-3 1-4-15,-4-1 0 16,0 1-1-16,-4-1 3 16,-3-2-7-16,-3-1-2 15,-1-3 1-15,-3-3 1 16,-4-3-4-16,-3 7 1 15,-4-7-5-15,1 0-1 16,3 0-26-16,-1 0-11 0,5 0-16 16,6 0-3-16,4-7-44 15,7 4-63 1,4-9 48-16</inkml:trace>
  <inkml:trace contextRef="#ctx0" brushRef="#br0" timeOffset="83694.222">13667 13659 280 0,'-11'-6'107'0,"11"6"-83"0,4-3 19 0,-1 3 3 16,4 0-4-16,4-3-1 16,-1 3-16-16,4-3-5 15,4-1-12 1,3 1-3-16,0 0-1 0,4 0-2 0,0 0 1 15,7 0-31-15,-1 0-11 16,5 3-35-16,-1 3-14 16,-3 3-50-1</inkml:trace>
  <inkml:trace contextRef="#ctx0" brushRef="#br0" timeOffset="83915.428">14055 13756 332 0,'-11'7'126'0,"11"-7"-98"16,4 3 17-16,-1-3-1 0,4 3-22 15,4-3-5-15,3 0-10 16,4 0-5-16,3 0-1 16,3-3-1-16,1 0 2 0,0 3-21 15,-1-3-7-15,-2 3-36 16,-5 0-12-16,1 6-68 15</inkml:trace>
  <inkml:trace contextRef="#ctx0" brushRef="#br0" timeOffset="84174.859">14460 13590 336 0,'-3'-15'126'0,"3"11"-98"0,0-2 21 0,0 6 2 16,0 0-13-16,0 0-2 16,-4 10-5-16,1-1-2 15,-1 7-16-15,-3 2-3 0,0 4-3 16,0 7-3-16,0 2-1 16,0 10-1-16,0 0-2 15,3-1-2-15,4-2-1 16,0-4-58-16,0 1-24 15,0-7-69-15,4-3-66 16,-1-6 80 0</inkml:trace>
  <inkml:trace contextRef="#ctx0" brushRef="#br0" timeOffset="85092.066">13402 14691 236 0,'4'-10'90'0,"-1"1"-70"0,1 0 21 15,-1 5 4-15,1 1-10 16,-1 0-3-16,-3 0-7 16,0 3-2-16,0 0-12 15,-3 6-2-15,-1 4 1 0,-3 5-4 0,0-2-1 16,0 3 0-16,0-4-1 16,3 7-5-16,1-6 1 15,-1-1 0-15,4-3 0 16,0-2-3-16,0-4 2 15,4-3-1-15,3-3 0 16,0 0 2-16,4-1 2 16,3 1-3-16,0 0-2 15,3 0 2-15,8 3 0 16,0 3 3-16,3 3 1 16,0 4-1-16,4 2-2 15,-4 4 1-15,0 0-1 16,-3 9-3-16,0-3 2 15,-4 0 5-15,-3-3 5 16,-4-1-1-16,-4 1 3 16,-3-3 5-16,-3-4 2 0,-4 7-3 15,-7-6-1-15,-4-1-6 16,-6 1 0-16,-8-4-5 16,-7 1 0-16,-7-1-3 15,-3-3-1-15,0-3 1 16,3-3 0-16,4-3-3 15,3 0 2-15,7-3-12 16,8 0-5-16,2-1-34 16,8-2-14-16,4-4-32 15,6 1-14-15,8-4-10 16</inkml:trace>
  <inkml:trace contextRef="#ctx0" brushRef="#br0" timeOffset="85332.508">13423 14625 276 0,'-7'-6'104'0,"7"6"-81"0,7-3 16 0,-3 3 1 16,3-4-11-16,7-2-2 15,7 6-2-15,4-3-1 16,7 3-13-16,3-6-7 0,0 6-2 15,0 0-2-15,1 0 2 16,-8 0-14-16,0 6-7 16,-3-3-54-16,-1 13-25 0,1 3-40 15</inkml:trace>
  <inkml:trace contextRef="#ctx0" brushRef="#br0" timeOffset="85895.138">13871 14979 252 0,'0'3'93'0,"0"-3"-72"0,0 7 11 0,0-7 1 16,0 3-9-16,0-3-2 15,4 0 1-15,-1 0 2 16,1 0-13-16,-1 0 2 0,4 0 2 15,-3 0-8-15,-1 0-2 16,1 0-2-16,0 0 0 16,-1 0 0-16,1 0 2 15,-4 0-5-15,0 0-1 16,0 0 4-16,0 0 5 16,0 0-3-16,3 0-1 15,1-3 0-15,-1-4-1 16,1 7-2-16,-1-3 1 15,1-3-2-15,-1 6-1 16,-3 0 7-16,0 0 3 16,0 0-3-16,0 0 1 15,-3 6-5-15,-1-3-2 0,1 4 0 16,3-7-1-16,0 0-3 16,0 0 2-16,0 0 5 15,3 0 2-15,1 0-2 16,-1 0-1-16,1-7-1 15,-4 7 1-15,0 0-2 16,0 0 2-16,0 0-2 16,0 0 2-16,0 10-4 15,0-4 0-15,0-3-1 16,0 4 0-16,0-4-27 16,3 0-13-16,1-3-33 15,-1-3-14-15,4-4-60 16</inkml:trace>
  <inkml:trace contextRef="#ctx0" brushRef="#br0" timeOffset="86446.098">14175 14587 252 0,'17'-31'96'0,"-10"25"-75"0,0-4 21 0,-7 10 3 16,0 0-10-16,0 0-3 15,-3 7-3-15,-1-1 1 16,-3 0-16-16,-3 4-1 0,-1 5 0 16,-3-2-1-16,0-4 1 15,0 4-7-15,3-4-4 0,4 1-1 16,0-1 1-16,4-3-1 16,3 0-1-1,0-2-2-15,3-1 1 0,4-3 1 16,0 0 2-16,0 0-3 15,4 0 0-15,-1 0 1 16,5 0 2-16,-1 0-3 16,0 0 0-16,0 3-1 15,0 0-2-15,4 0 3 16,-4 7 2-16,0-4 0 16,0 3-1-16,0 4 1 0,-3 2 1 15,-1 1 1 1,1 3 1-16,-4 0 0 0,0 3 2 15,0 3 6-15,-4 0 2 16,-3 0-5-16,0 0-1 16,-3 0-2-16,-4-3 1 15,0-3-2-15,0-7 0 16,0 4-6-16,0-3 1 16,-4-4 0-16,1 0 0 15,-5-5 0-15,1-4 0 16,0-4-25-16,4 1-10 15,-1 0-29-15,0 0-12 16,1-3-39-16,-1 0-17 16,1-4 18-1</inkml:trace>
  <inkml:trace contextRef="#ctx0" brushRef="#br0" timeOffset="86712.92">14199 14606 296 0,'-10'0'110'0,"10"0"-86"0,3 0 18 16,1 0 3-16,3 0 0 16,3 0 3-16,5-9-18 15,2-1-5-15,1 1-15 16,3 0-6-16,0 5-3 0,4-2 1 15,3 0 1-15,0 0-1 0,-3-1-2 16,0 1-30-16,-1 3-13 16,1-3-29-16,0 3-12 15,-4-1-63 1</inkml:trace>
  <inkml:trace contextRef="#ctx0" brushRef="#br0" timeOffset="88318.071">15529 11866 232 0,'0'-7'88'0,"0"14"-69"0,0-7 15 0,0 0 3 16,0 0-1-16,0 0 0 16,0 0-4-16,0 0-2 15,0 0-17-15,0 3 1 0,-3 13 2 16,-4 2-2-16,-4 11 2 16,1 2 2-16,-5 0 1 15,1 7-6-15,0 0 0 16,0-1-4-16,0 4 0 0,0 15 1 15,0 13 4-15,3 7-2 16,1 5 1-16,-1 4 1 16,0 18 4-16,1 10-4 15,-1-6 0-15,-3 6-6 16,4 12-3-16,-1 4 0 16,0-7 1-16,-3 6-3 15,0 7 0-15,4-9-1 16,-1-7 1-16,0 6 0 15,4 7 3-15,0-13-5 16,4-6-1-16,-1 6 0 0,1 7 2 16,-1-10-1-16,1-7 2 15,-1 1-4-15,-3 6 0 16,0-6 1-16,0-7 2 16,0-6-3-16,-4 10-2 15,1 6 2-15,3-6 2 16,0-13-2-16,0-3 0 15,7 6 1-15,0 6 2 16,3-6-1-16,4 10-1 16,4-7-2-16,-1-9 1 15,1 3 1-15,-4 7 0 16,0-10 2-16,0-4 3 0,-3-5-7 16,-1 9 0-1,1 3 2-15,-1-3 2 0,1-6-3 16,-4-10 1-16,3 0 2 15,-3 3 1-15,0 7-4 16,0 0 1-16,0-4 0 16,0-9 0-16,0-3 0 15,-3 7 0-15,-1 5 0 16,1 4 0-16,-1-7 0 16,-3 1 0-16,4-14-3 15,-4 11 2-15,-1 8-1 16,1-2-2-16,4-1 3 15,-4-9 0-15,0-3-2 16,0-3 0-16,0 3 2 0,-4 7 0 16,4-1-2-1,0-9 2-15,0-7-1 0,-4-12-2 16,4-6 0-16,4-10 0 16,-1 4 3-16,1-10 0 15,-4-3-15-15,3-3-6 16,-3-7-18-16,0-2-7 0,0-7-39 15,-4-3-15 1,4-6-66 0</inkml:trace>
  <inkml:trace contextRef="#ctx0" brushRef="#br0" timeOffset="90380.866">16496 12095 208 0,'10'-13'79'0,"-10"7"-61"0,0 0 15 0,0 2 1 0,0 1-2 16,0 0 1-16,-3 0-3 16,3 0 1-16,0 0-17 15,-4 0 3-15,1 3 1 0,-4 6-6 16,-4 0 1-16,-3 7-4 15,-3-1 0-15,-5 1-3 16,1-1-1-16,0-2-3 16,3 5 1-16,1-2-4 15,3-4 0-15,3 1 1 0,4-4 0 16,3 0-5 0,4 1 1-16,4-4 2 0,3 0 3 15,4-3 0-15,3 0-1 16,10 3 1-16,1 0 1 15,0 3-3-15,0 1-2 16,-1 2 2-16,1 4 2 16,0-1 0-16,-4 7-1 15,-4 9 3-15,-2 0 0 16,-5 1 10-16,-3-1 3 16,-3 0 4-16,-4 0 2 0,-7-6-6 15,-4-3 1 1,-3-3-8-16,-4-4-1 15,1-9-4-15,-5 4-3 16,-2-7 0-16,-1-7-1 16,-3-2 0-16,0-4 0 0,3 1-14 15,0-1-5 1,4 4-23-16,3 3-11 0,4 3-23 16,4-1-7-16,3 8-60 15</inkml:trace>
  <inkml:trace contextRef="#ctx0" brushRef="#br0" timeOffset="90666.082">16447 12117 248 0,'-15'-10'93'0,"12"10"-72"0,3 0 14 0,0 0 0 16,0 0-3-16,7 0 1 16,4 0-10-16,6-3-1 15,4 0-13-15,4 0-5 0,0 0-1 16,3 0-2-16,-3 3-1 16,-1 0 1-16,-3 0-1 15,-3 3-31-15,0 3-14 16,-4 0-37-16,0-3-13 15,0 7-14 1</inkml:trace>
  <inkml:trace contextRef="#ctx0" brushRef="#br0" timeOffset="90946.333">16919 11910 284 0,'0'-41'107'0,"4"28"-83"0,-1-9 15 15,-3 16 1-15,4 0-16 16,-4 3-1-16,3 0-7 16,1 3 0-16,-1 6-9 15,-3 6-2-15,0 13-1 0,0 4 0 0,-3 11 0 16,-1-2-2-16,-3 0 1 16,4-1-4-1,-1-2 0-15,1-4 1 0,3-3 0 16,0-3-25-16,3-6-8 15,1-3-18 1,3-7-9-16,-4-2-44 16,1-7-50-16,-1-3 53 15</inkml:trace>
  <inkml:trace contextRef="#ctx0" brushRef="#br0" timeOffset="91282.845">16863 12070 184 0,'-32'-47'68'0,"18"28"-52"0,0 0 17 0,7 16 4 16,3 0-8-16,4 3-2 15,0 0-2-15,4 6 1 16,6 0-14-16,4-3 11 0,8 4 4 16,6-7 1-16,4-7 3 0,3-2-6 15,-3-1-1-15,-1-5-9 16,-2-4-4 0,-5 0-4-16,-3 0-2 0,-3 4-1 15,-4-4 2-15,-3 9-1 16,-1 1 2-16,-3 9-2 15,-3 0 0-15,-4 9-3 16,0 10-2-16,0 0 1 16,0 9 1-16,0-3-3 15,0 0 0-15,-4 1 1 0,1-4 2 16,-1 6-21 0,-3-3-7-16,0-3-29 15,-3 0-10-15,-1-3-39 0,-7-1-16 16,-3 4 6-1</inkml:trace>
  <inkml:trace contextRef="#ctx0" brushRef="#br0" timeOffset="91441.252">16778 12255 236 0,'-18'6'90'0,"15"-6"-70"0,3 3 15 0,0-3 2 16,3 0 1-16,8 0 2 15,14 0-14-15,10-3-5 16,7-3-12-16,4 6-6 0,4-4 0 15,-5 4-4-15,-2 0-2 16,-8 0-40-16,-3 4-19 16,-4 5-78-16</inkml:trace>
  <inkml:trace contextRef="#ctx0" brushRef="#br0" timeOffset="92070.647">17667 12095 200 0,'7'-16'74'0,"-3"7"-58"0,-1-10 12 0,-3 9 2 15,4-2-7-15,-1-4-1 16,-3 7 1-16,0-4 2 16,-3 4-13-16,-1 2 4 0,-3 4 2 15,0 3-2-15,-3 7 1 16,-5 5-3-16,-6 1 1 15,-7 12-6-15,-4 0-1 16,-7 3-2-16,-6 0-1 16,-5 10-3-16,4 9-2 15,4 3-2-15,7 3 1 16,10 1 1-16,7-7 0 16,11 3 4-16,7-12 5 0,14-10-3 15,11 0 2-15,10-9-5 16,4-7 0-16,4-8 5 15,-1-8 3-15,0-8-2 16,4-10 0-16,0-13-3 16,0 1 1-16,-11-4-2 15,-7 1 2-15,-10 5-2 0,-11 7 2 16,-10 0-4 0,-8 3-2-16,-7 3-3 15,-3 10-1-15,-4 0-3 0,-3 5 1 16,7 4-24-16,3 4-8 15,4 5-21-15,7 7-8 16,4 2-14-16,6 11-2 16,4 5-27-1</inkml:trace>
  <inkml:trace contextRef="#ctx0" brushRef="#br0" timeOffset="92284.175">17791 12587 312 0,'10'-13'115'0,"-6"4"-89"0,-1-13 16 0,1 13 4 16,-1-10-14-16,4-6-3 16,0-7-17-16,0-2-5 15,1 6-5-15,-1 3-4 0,0 6 1 0,0 3-1 16,3 4 0-16,1 5-22 16,3 4-12-16,0 3-12 15,4 3-4-15,-1 4-4 16,1 2-1-16,-4 0-52 15</inkml:trace>
  <inkml:trace contextRef="#ctx0" brushRef="#br0" timeOffset="92535.86">18090 12380 228 0,'4'-9'88'0,"-4"9"-69"0,-4-4 24 16,1 4 7-16,-1 0-13 16,-3 0-1-16,-3 4-8 0,-4 5-3 15,-4 10-13 1,0 3-1-16,1 3 2 0,3-3-7 0,3-3-1 15,4-1-3-15,7-2-2 16,7-7 1-16,4-5-1 16,3 2 0-16,3-6 2 15,1 0-1-15,-4 0 2 16,0 0-2-16,0 0-1 16,-3 3 1-16,-4-3 1 15,0 0-12-15,0 6-6 16,0-6-42-16,0 0-20 15,0-6-67 1</inkml:trace>
  <inkml:trace contextRef="#ctx0" brushRef="#br0" timeOffset="93555.73">18313 12399 236 0,'10'-28'90'0,"-3"15"-70"0,4-6 19 0,-8 13 5 0,5-3-5 16,-1-1 1-16,-4 1-9 15,1-1-4-15,-4 4-15 16,-4 0-3-16,-6 3 1 0,-5 3-8 16,-6 3-1-16,-3 9-1 15,-1 4 2-15,0 6-3 16,4 3 0-16,3 3 1 16,4 0 0-16,0 4-3 15,7-4 2-15,4-6-1 16,3-3 0-16,7 0 2 15,3-10 0-15,8-3 0 0,7-12 2 16,3-3 3-16,7-10 2 16,4-13 3-1,0-5 4-15,-1-10-6 0,-2 6-2 16,-5-6-1-16,1-9 1 16,-4-13-3-16,-3-10-2 15,-7 7 0-15,-4 3-1 16,-7 13 0-16,-4 12 2 15,1 12-3-15,-8 14 0 16,-6 11 1-16,-4 14 0 16,-4 18 0-16,-7 22 2 15,-3 9-3-15,0 4 0 16,3 6 3-16,8 3 1 16,6 6-1-16,8-6 1 0,6-10 0 15,4-12 1-15,7 0 0 16,0-15 0-16,0-10-2 15,1-7-2-15,2-8 1 16,1-7-1-16,-1-7 0 16,-2 4 2-16,-1-3-1 15,0 3-1-15,-4 0-2 16,1 3 1-16,0 6-1 16,-1 3-2-16,-3 1 3 15,4 9 2-15,-1-10 0 16,1 7-1-16,0-7-2 0,3-3 1 15,0-2 3-15,3-8 1 16,1-5 1-16,0-7 0 16,-4-9 9-16,-4-3 6 15,-3 0-10-15,0-4-5 16,1 1-5-16,-5 6-2 16,4 3-1-16,4 6 3 15,3 1-7-15,3 2 1 16,5 7-26-16,6 0-8 15,-3 2 3-15,3 8 5 16,0-1 10-16,0 0 4 16,0 0 12-16,-3 0 3 15,0 0 4-15,-4-3 2 16,-3 3 23-16,-8-3 11 16,-6 0-3-16,-4 0 0 15,-7 7-14-15,-4-1-6 0,-3 3-8 16,-4 4-4-16,1 3 0 15,3-1 1-15,-1 4-3 16,5 0-2-16,3 6 2 16,3-3 0-16,4-3 1 15,4-4 0-15,3 4 0 16,0 0 0-16,-4-3 0 16,1-4 2-16,-4-2 1 15,-4-1 1-15,-6 0-5 16,-4-2-1-16,-7-1-17 0,-11-3-7 15,-3-3-38-15,-8-3-16 16,-6 0-77 0</inkml:trace>
  <inkml:trace contextRef="#ctx0" brushRef="#br0" timeOffset="94234.609">16175 13007 228 0,'0'0'85'0,"0"0"-66"0,0 0 10 16,0 0-1-16,0-3-3 16,0 0 0-16,0 0-3 15,0 0-2-15,0-1-10 16,0 1 5-16,0 0 4 0,0-3-1 15,0 3-1-15,3 0 2 0,1-1 0 16,-1 1-2-16,5 0 0 16,2 0 4-16,4 0 1 15,7 0-3-15,11-4-1 16,10 1-4-16,18 0 1 16,0 0-2-16,4-4 0 15,17 1-5-15,21-4-3 16,8 4-2-16,13-4-3 15,29 1 1-15,0 2 1 16,24-2-1-16,4 2 2 16,21 1 2-16,0 3 4 15,0-4-2-15,4 4 1 16,-22 0-5-16,-10 6 0 16,-7 0-1-16,-29 0-2 15,-24 0 1-15,-28 6 1 16,-22-3-1-16,-13 0-1 0,-15-3 3 15,-10-3 0-15,-11 0-1 16,-7-3-2-16,-3 6-6 16,-4-3-1-16,0-4-57 15,0 7-22-15,-4-9-55 16,-10 18-92 0</inkml:trace>
  <inkml:trace contextRef="#ctx0" brushRef="#br0" timeOffset="103275.361">16574 13537 252 0,'0'-9'96'0,"0"9"-75"0,0 0 12 0,0 0 2 16,0 0-6-16,0 0 1 0,0 0-6 16,0 0-3-1,0 0-11-15,0 0 0 0,0 0 1 0,0 0 0 16,0 0 1-16,0 0 5 16,0-4 1-16,3 4 2 15,1-3 2-15,-1 0-6 16,4-3 1-16,0 0-6 15,0-1-1-15,0 1-2 16,0 0 0-16,4 0 0 16,0-1 0-16,3 1-2 15,0 3 1-15,3 0-2 16,1 0 0-16,0-1-3 16,3 4 1-16,-4 0 0 15,1 4 3-15,0-1-1 0,-4 0 0 16,0 3-1-16,-3 0 2 15,-4 1 1-15,-4 2 1 16,-3 4 2-16,-3-4 1 16,-4 4-3-16,-4-4-3 15,-3 0 0-15,0 1-1 16,0-1-2-16,-4 1-2 16,4 5 1-16,0-5 1 15,0-1-3-15,0 0 0 16,-1 4-1-16,5-4 0 15,3-2 2-15,0-1 0 0,3 0-3 16,4-3 2 0,4-3 1-16,-1 7 0 15,4-4 0-15,0-3 0 0,4 0 0 16,3 0 2-16,0 6 1 16,0-6 1-16,0 3-5 15,1-3-1-15,-1 6 1 16,-4-2 2-16,1 5 0 15,-1 0-1-15,1 4 1 16,0 0-1-16,-4 5 0 16,0 1 0-16,0 3 0 15,-4 0 0-15,1 3 0 16,-4-3 0-16,-4 0 6 16,-3-3 4-16,-3-4-3 0,-4-2-2 15,-1-4-2-15,-2 1 0 16,-1-10-2-16,0 0 2 15,-3-10-2-15,0 7 2 16,0-3-2-16,0 3-1 16,0 3-4-16,-1 3 0 15,5 6-5-15,3 1 1 0,7-1-23 16,7 4-7 0,7-7-18-16,3 0-5 15,8-3-31-15,0 1-12 16,10-4-63-1</inkml:trace>
  <inkml:trace contextRef="#ctx0" brushRef="#br0" timeOffset="103509.533">17156 13738 368 0,'7'-10'137'0,"-7"7"-106"0,3 0 19 0,-3 3 2 15</inkml:trace>
  <inkml:trace contextRef="#ctx0" brushRef="#br0" timeOffset="103691.453">17166 13735 707 0,'-3'18'43'0,"-4"7"-22"0,0 10-9 0,-4 3-5 15,0 2-3-15,1 1-1 16,-4-6-3-16,0-4-1 16,3-3 1-16,0-6 0 15,4 3-9-15,0-6-2 16,4-3-29-16,-1-4-14 15,4-2-21-15,0-4-6 16,0-3-27-16,4 0-11 16,-4-3 6-1</inkml:trace>
  <inkml:trace contextRef="#ctx0" brushRef="#br0" timeOffset="104364.528">17413 13465 192 0,'4'-13'74'0,"-4"10"-58"0,0-6 14 0,0 9 3 0,0 0-2 16,0 0 2-16,0 0 1 15,0 0 4-15,0 0-21 16,0 0 10-16,0 0 4 0,0 0-1 15,-4 9 2-15,1-6-9 16,-4 10-2-16,-4 6-8 16,0 3 0-16,1 0-8 15,-1-4-1-15,4 1 0 16,7 0 0-16,4-3 4 16,3-4 5-16,3-2-3 15,8-1 2-15,0-3-3 0,3-3 2 16,0 1-4-16,-3-1-2 15,-1 0-2-15,-3-3-3 16,0 0-2-16,-3 3 1 16,0-3-12-16,-4 6-5 15,0-3-34-15,-4 4-14 16,-3-4-26-16,0 6-7 16,0 1-48-1</inkml:trace>
  <inkml:trace contextRef="#ctx0" brushRef="#br0" timeOffset="104637.732">17621 13502 272 0,'11'-28'101'16,"-11"22"-78"-16,7-3 24 0,-7 9 5 0,0 0-3 15,0 0 3-15,3 6-7 16,-3 3-3-16,0 7-23 15,0 3 6-15,-3 6 3 0,-1 3-9 16,-3 3-3-16,0 4-9 16,-3 6-5-16,3 3-1 15,0 3-1-15,0 0-3 16,3-3 2-16,-3-4-23 16,3-2-12-16,1-10-43 15,-1-3-19-15,4-3-81 16</inkml:trace>
  <inkml:trace contextRef="#ctx0" brushRef="#br0" timeOffset="105550.31">10432 10169 236 0,'14'-25'88'0,"-7"13"-69"0,0-7 17 16,-4 13 5-16,1-4-4 15,-1-2 2-15,1 2 1 16,-4 1 2-16,4 6-23 16,-4-3 16-16,0 2 5 0,0 4-3 0,-8 4-2 15,1 11 0 1,-3 7 1-16,-4 3-7 15,-7 7-1-15,-8 8-9 0,-9 4-4 16,-8 16-6-16,-4 12-4 16,1-6 0-16,3 3 1 15,4-6-3-15,3-7-2 16,-3-3-3-16,6-6 1 0,5 3-1 16,2-9 0-1,8-6 0-15,7-7 0 16,3-6-5-16,8-10-3 15,6-5-47-15,4-4-22 16,4-3-147 0</inkml:trace>
  <inkml:trace contextRef="#ctx0" brushRef="#br0" timeOffset="106587.742">23103 10248 204 0,'29'-19'77'0,"-29"19"-60"0,31-19 13 0,-27 16 3 15,7-6 1-15,-1 2 4 0,1-2 1 16,-4-4 1-16,0 4-22 15,0 3 5-15,-7 6 4 0,0 0-2 16,-14 6 0-16,3 0 0 16,-17 10-1-16,3-7-2 15,-14 20 1-15,8-11-4 16,-19 20 0-16,11-7-4 16,-35 29-1-16,14-13-8 15,-14 9-2-15,14-5-2 16,-7-4 1-16,14-3-4 15,-3-1 0-15,10-8-1 16,0-4 0-16,7 1-42 16,8-4-18-16,6-6-81 0,7 0-36 15,4-3 30 1</inkml:trace>
  <inkml:trace contextRef="#ctx0" brushRef="#br0" timeOffset="109731.61">17896 13904 252 0,'-3'-10'96'0,"3"10"-75"0,0-3 6 15,0 3-2-15,0 0-3 16,0 0 4-16,0-3 6 15,3 0 2-15,1 0-18 16,-1 0 15-16,1 0 8 0,0-1-3 16,-4 14 13-1,-8 6-15-15,-2 5-16 16,-4 8-6-16,0-1-8 0,-4-3-1 16,0 0-1-16,4-3-2 15,4 6 1 1,-1-6-1-16,4-3 0 0,0-3 0 15,3-4-5-15,4-2 1 16,0-1-47-16,0-3-18 16,0-3-33-16,4-3-15 15,3 10-31 1</inkml:trace>
  <inkml:trace contextRef="#ctx0" brushRef="#br0" timeOffset="110521.951">18433 13691 208 0,'7'-10'79'0,"-7"10"-61"0,7-3 10 0,-7 3 0 15,3-6 1-15,1 3 2 16,-1-4 1-16,1-2 2 15,-1 6-18-15,-3 0 4 0,4-4 1 16,-4 1-3-16,3-3 0 16,1 2-6-16,0-2 0 15,-4 0-3-15,0-1 2 16,0 1 0-16,0-1 1 16,0 4 0-16,0-3 0 15,0 6 0-15,-8-4 0 16,5 4-4-16,-8-3-3 15,1 6 0-15,-8 6 1 0,4-3-3 16,-11 7-2 0,-6-1 0-16,-1 10-1 15,0 0 0-15,4 3 0 16,0 3-3-16,3 6 2 0,4 4 1 16,3 2 0-16,8-2 0 15,2 2 2-15,5 4 1 16,3-6 1-1,3-4-2-15,8-3-2 0,3 0 1 16,4-9 1-16,3-3-1 16,0-3-1-16,4-4 1 15,0-6-1-15,-1-3 0 16,-3 0 2-16,-3 0 5 0,0-6 4 16,-8-4-4-1,-6-2-2-15,-4-4-2 0,-7 4 0 16,3-1-7-16,-13-6 1 15,-8-9 3-15,0 9 2 16,0 7-3-16,4 5 1 16,4 7-5-16,3 7 1 15,-1 2-7-15,5 10-1 16,3-7-20-16,3 7-6 16,4 3-19-16,7-3-4 15,0-3-16-15,8-1-6 16,6 1-46-1</inkml:trace>
  <inkml:trace contextRef="#ctx0" brushRef="#br0" timeOffset="110852.69">18609 14010 304 0,'-7'-6'115'0,"7"6"-89"0,0-3 23 15,0 3 4-15,0 0-11 16,-4 6 1-16,1 4-19 16,-4 2-4-16,0 4-12 15,-4 3-3-15,1 0-1 0,-4 2-2 0,3-2-2 16,0 0-2-16,1 0-1 15,3-7-16 1,3 4-7-16,4-3-36 0,4-4-15 16,-1-9-47-1,8 6-55-15,-1-2 60 16</inkml:trace>
  <inkml:trace contextRef="#ctx0" brushRef="#br0" timeOffset="111533.82">18997 13863 252 0,'4'-9'93'0,"-4"6"-72"0,0-4 0 16,0 7-2-16,0-3-4 16,3 0 0-16,-3 0 4 15,0-7 0-15,4 10-10 16,-4-3 6-16,3-3 4 0,1-3 1 16,-1-1 3-16,1 7-9 15,-1-9-1-15,1 2 2 16,-1-2 0-16,1-1-6 0,-4-3-1 15,0 4 0-15,0-7 2 16,0 10-1-16,-4-4 2 16,4 4-2-16,-7-1 0 15,4 4-3-15,-8 3 1 0,-6 3-4 16,-1 3 0 0,4-3-1-16,-11 16-2 15,-10 12 1-15,-4 10-1 16,7 5-3-16,4 4 2 15,7 0-1-15,7-6 0 16,10 3 2-16,8-9 2 16,6-7-1-16,4-3-1 15,8-3 1-15,2-6-1 16,1-4 0-16,3-6 0 16,-3-3 0-16,0-6 2 0,-1 0-1 15,-2-3-1-15,-5-3 5 16,-6-1 4-16,-4-6-1 15,-7 7 1-15,0 3-5 16,-14-7-3-16,3 4-3 16,-14 3-1-16,-13 2 2 0,-1 8 0 15,4 2-2 1,6 0 0-16,8 4-5 16,7-1-2-16,10 0-22 15,8 1-6-15,10-1-27 16,7 1-12-16,11 2-82 15</inkml:trace>
  <inkml:trace contextRef="#ctx0" brushRef="#br0" timeOffset="111846.383">19322 14045 340 0,'-11'-16'126'0,"8"16"-98"0,-1-3 14 16,4 3 2-16,-4 3-12 0,-3 4-1 31,-3 2-11-31,-1 0-5 0,-3 4-8 0,0 3-3 0,-4 2 0 16,1 1-2-1,-1 3-2-15,0 3-2 0,4 0 1 16,0 4-1-16,4-1-2 15,3 0-22 1,0-6-7-16,0 3-15 16,3-6-5-16,0-7-13 15,4-5-4-15,8-7-55 16</inkml:trace>
  <inkml:trace contextRef="#ctx0" brushRef="#br0" timeOffset="112588.78">19678 13847 268 0,'-4'-9'101'0,"1"6"-78"0,3 0 9 0,0 3-3 16,0-7-2-16,0 4 1 16,3-3-7-16,1-3-2 0,-4-1-11 15,3 1 4-15,1 3 1 0,-4-4 2 16,0 1 4-16,4-1-7 15,-4 4 1-15,0 0-2 16,0 0 1-16,0-4-4 16,0-2-3-16,0-1 4 15,0 10 4-15,0-3-3 16,-8-4 2-16,5 1-1 16,-8 6 1-16,4-4-6 15,-7 7-2-15,4 0-2 16,-8 10 1-16,4-10-4 15,-4 15 0-15,1-2 3 16,-5 12 1-16,5-3-4 16,-1 16 1-16,1 12-2 15,6-16 0-15,4-5 4 16,7 2 1-16,0-9 1 0,7 6 2 16,-4-9-1-16,12 0 0 15,6 0-3-15,3-7-2 16,8-3 1-16,3 1-1 15,1-10 0-15,-8 0 0 16,-7 0 2-16,4-10 1 16,-4 7 7-16,-7-6 4 15,-3 0-5-15,-11-4-3 16,-11-6-3-16,-7 3-3 16,-6 7-2-16,-4 6 1 15,3 3-1-15,4 3 0 0,3 0 0 16,0 7 0-1,1-1-5-15,3 0-3 0,0 4-32 16,3-4-12-16,11 1-26 16,3-4-10-16,12-6-81 15</inkml:trace>
  <inkml:trace contextRef="#ctx0" brushRef="#br0" timeOffset="113434.69">29693 10038 216 0,'18'-13'82'0,"-18"13"-64"0,11-12 18 0,-11 12 2 16,0-3 0-16,0-1 4 16,0 1-3-16,0 0 0 15,0 0-21-15,0 0 5 0,-4 0 4 16,0 0-4-16,-6 6 1 15,3-3-4-15,-14 12-3 16,3 1-3-16,-31 18-1 0,10-6-1 16,-39 19 2-16,15-9-1 15,-40 21 0-15,22-15-7 16,-35 28-2-16,28-10-2 16,-22 7-2-16,26-9-4 15,-19-1-2-15,22-15-35 16,-3 9-15-16,13-12-44 15,4-1-17-15,14-2-42 16</inkml:trace>
  <inkml:trace contextRef="#ctx0" brushRef="#br0" timeOffset="113918.89">25876 10235 252 0,'25'-6'96'0,"-25"6"-75"0,35-3 21 16,-31 3 6-16,6 0 3 15,-3 0 4-15,-3 3 0 16,-1 0 4-16,-17 10-33 16,4-4 3-16,-22 19 2 0,7-6-11 0,-31 28-3 15,10-9-13-15,-39 16-2 16,18-7-2-16,-17 6 0 16,17-9 0-16,-29 10 0 15,22-17-31-15,-10 17-14 16,13-16-32-16,8-4-12 15,10 1-90 1</inkml:trace>
  <inkml:trace contextRef="#ctx0" brushRef="#br0" timeOffset="114920.26">7355 10126 212 0,'11'-32'82'0,"-7"13"-64"0,-1 1 15 0,-3 14 2 15,-3-2 4-15,-1 6 5 16,-7 10-6-16,-3 5-3 15,-7 7-19-15,-4 3 10 0,-3 7 4 16,-4 8-2-16,-3 1 0 16,-7 12-2-16,-11 16-1 0,-14 10-12 15,-7-1-3-15,3 7-6 16,4 9-3-16,4 0 0 16,10-12-1-16,11-4-5 15,10-19-1-15,14-11-50 16,11-11-20-16,14-9-110 15</inkml:trace>
  <inkml:trace contextRef="#ctx0" brushRef="#br0" timeOffset="116503.838">19992 14036 256 0,'11'-19'96'0,"-8"12"-75"0,4-2 3 0,-7 6-4 15,4-3-5-15,-1-1 4 16,1 4 0-16,-4 0 3 16,0 0-12-16,0 0 16 0,0 3 8 15,0 0-3-15,-4 9-1 0,1 4-1 16,-4 2 1-16,0 4-10 16,-1 0-4-16,1 9-7 15,0-3-4-15,0 0-2 16,0 4-3-16,0-1-2 15,4 0 1-15,-1 3 1 16,1-5 0-16,3-1-16 16,-4-10-6-16,4 4-33 15,0-9-15-15,-3-1-23 16,3-9-7-16,0 0-30 16</inkml:trace>
  <inkml:trace contextRef="#ctx0" brushRef="#br0" timeOffset="117292.428">20278 13763 180 0,'21'-25'68'0,"-21"25"-52"0,21-16 1 0,-21 16-2 16,7-6-2-16,0 3 3 15,4-4 2-15,-4 1 1 16,3-3-10-16,1-1 14 0,0 1 7 16,-1-1 4-16,1 1 2 15,-1 3 0-15,-6-1 0 16,-1 1-11-16,-3 3-2 0,0 0-14 16,-7 3-3-1,0 0 0-15,-7 3 3 16,4 0-6-16,-8 3-2 0,0 1-3 15,1-1 0-15,-5 3 2 16,5-2 2-16,3-4-1 16,3 6-1-16,4-9-2 15,4 6-1-15,3-6 2 16,3 4 0-16,-3-4 1 16,7 6 0-16,0-3 0 0,7-3 2 15,0 6-3-15,4 1 0 16,0-1 1-16,-1 6 0 15,8 10 0-15,-4 7 2 16,-3 2-1-16,-1 0-1 16,-2 1 1-16,-1-1-1 15,-4 0 4-15,-3-9 2 16,-3 3 9-16,-1-6 2 16,-6-3-2-16,-4 0 1 15,-4-7-7-15,-3 0-3 16,-4-6-3-16,-3 4 0 15,0-7-4-15,-4 0 0 16,1-7 1-16,-1 4 0 16,4-3-3-16,3-3 2 15,8-1 1-15,6 1 0 16,8-4-3-16,6-6 0 0,8-2 2 16,7-8 0-16,3-2-2 15,4 0 2-15,3-4 1 16,-3 1 2-16,-1 5-1 15,-2-2 2-15,-5 3-4 0,-6 0 0 16,-8-1 3 0,-3 7 1-16,-7 0-4 15,-3 4 1-15,-4 2 0 16,-4 7 0-16,1-1-5 16,3 10 1-16,0 0-9 15,3 0-4-15,1 0-22 16,3 6-8-16,3-2-19 15,1 8-7-15,6 1-72 16</inkml:trace>
  <inkml:trace contextRef="#ctx0" brushRef="#br0" timeOffset="117655.582">20712 14042 220 0,'0'-13'85'0,"0"7"-66"16,0-3 21-16,0 5 7 0,0-2-5 15,3 0 2-15,1 0 0 16,-1 2 0-16,1 1-24 15,-1 3 6-15,1 3 4 0,-1 4-10 16,-3 5-3-16,-3 4-10 16,-4 3-5-16,0-4-1 15,0 11 1-15,0-5-3 16,-1-2 0-16,1 3-8 16,0-3-4-16,0 0-40 0,4-3-17 15,-1-4-26 1,1 4-8-16,6-1-23 15</inkml:trace>
  <inkml:trace contextRef="#ctx0" brushRef="#br0" timeOffset="118066.864">21040 13587 240 0,'10'-31'90'0,"-6"21"-70"0,3-8 8 0,-4 11 0 0,1 1 0 15,-1 0 6-15,1-1-2 16,3 4 1-16,0 3-18 15,0 7 9-15,-3 2 5 0,-1 0-4 0,1 10 0 16,3 9-8 0,-7 1 0-16,0 5-8 15,-4 4-3-15,-3 6-3 16,0 3 0-16,0-3-4 16,4 3 0-16,-1-10 1 15,0 1 2-15,1-10-14 16,-1-6-5-16,4-3-35 15,0-7-14-15,0-2-12 16,4-4-3-16,3-6-50 16</inkml:trace>
  <inkml:trace contextRef="#ctx0" brushRef="#br0" timeOffset="118524.903">21403 13581 264 0,'-3'-10'99'0,"3"10"-77"0,-4 0 13 0,4 0 3 16,-4 4-5-16,4-4 3 15,-7 6-7-15,4-3-3 16,-8 6-14-16,1 1-1 0,-11 9 0 16,3-4-2-16,-7 10 0 0,-3 10-5 15,7-1-1 1,7 4 1-16,7 0 0 15,10-4 0-15,4-9 0 0,0-6 2 16,14 0 1-16,-3-4 5 16,10-5 3-16,-7-7 0 15,11-6 1-15,-7-7 0 16,14-15 0-16,-11 7-4 16,4-14 0-16,3-9-5 15,-10 4-2-15,-11-1-2 16,-11-3-3-16,-10-2 1 15,-3 11-1-15,3 4-3 0,-7 0 0 16,-1 9-1 0,-2 10 0-16,3 2-8 0,0 7-3 15,3 0-19-15,0 7-5 16,4 2-22-16,4 10-7 16,6 12-27-16,4-3-10 15,-3-3-21 1</inkml:trace>
  <inkml:trace contextRef="#ctx0" brushRef="#br0" timeOffset="118788.757">21696 13998 332 0,'3'-16'123'0,"-3"7"-95"0,4-4 25 0,-4 13 4 15,0-9-3-15,0 9 5 0,0-3-12 16,0-4-5-16,-4 14-23 15,-3 2-3-15,-3 7 1 0,-4 3-9 16,0 3-2-16,-1 6-6 16,-2-3-3-16,3 6 2 15,0 1 2-15,-1-1-5 16,5 0 1-16,3 1-32 16,0-4-12-16,7-3-25 15,0-3-9-15,3-6-19 16,4-4-5-16,7-6-36 15</inkml:trace>
  <inkml:trace contextRef="#ctx0" brushRef="#br0" timeOffset="119109.721">21943 13631 288 0,'14'-25'107'0,"-14"25"-83"0,7-6 15 0,-7 6 1 16,0 0-9-16,0 0 2 15,0 6-8-15,0 0-1 16,-4 10-13-16,1 0-4 0,-4 12-1 15,0 0-3-15,0 16-2 0,0-6 0 16,0 5-1-16,0-2-3 16,3-3 2-16,1-4-28 15,3-2-10-15,3 2-34 16,4-9-11-16,4-9-51 16</inkml:trace>
  <inkml:trace contextRef="#ctx0" brushRef="#br0" timeOffset="119655.805">22197 13565 256 0,'-7'-3'96'0,"7"3"-75"0,-4 0 17 0,4 0 3 16,0 0 0-16,0 0 5 15,4 0-3-15,-4 0-2 16,10 0-22-16,-3 0 6 0,11 0 3 15,0 0-4-15,6 0-2 16,-6 0-4-16,7 3 1 16,-4-3-1-16,-4 10 0 15,1-4-3-15,-7 0 1 16,-1 0-3-16,-6 1 0 16,-1-1-7-16,-10 3-2 15,4-2-2-15,-8 2-2 16,4-3-2-16,-3 4 1 0,2-4-1 15,1 3 0-15,0-2 2 16,4 2 0-16,3 0 0 16,3 4 2-16,1-4-3 15,3 7 0-15,-4-3-1 16,5 9 0-16,-1-4 2 16,3 7 2-16,-3-6-1 15,0 6-1-15,-3-6 1 16,-4 6 1-16,0-6-1 15,-4 3 2-15,1-3-2 16,-8 3 2-16,1-7 0 16,-12 1 1-16,5-3-2 0,-8-4-2 15,7 1-2-15,-6-4-1 16,3-3-9-16,-1 0-5 16,-2-3-33-16,6 0-13 15,4 0-42-15,3 0-18 16</inkml:trace>
  <inkml:trace contextRef="#ctx0" brushRef="#br0" timeOffset="122505.286">16256 14098 184 0,'0'0'68'0,"-4"-3"-52"0,4 6 3 0,0-3 1 16,0 0-6-16,0 0 0 15,0 0-4-15,0 0 1 16,0-3-6-16,4 0 1 0,0-3 1 15,3 3 8-15,7-7 2 16,7-9 3-16,14-12 2 16,15-16 1-16,6-10 3 15,7-2-12-15,12-7-3 16,16-6-7-16,8-13-1 16,-4 1-3-16,-3 5-1 0,-4 7-19 15,-7 19-7-15</inkml:trace>
  <inkml:trace contextRef="#ctx0" brushRef="#br0" timeOffset="123591.859">21713 14142 204 0,'11'-6'77'0,"0"3"-60"0,6-4 13 0,-10 4 3 15,7 0-2-15,4-6 4 16,3-4-6-16,7-2-1 16,4-11-15-16,14-11 5 0,21-16 3 15,11-7-11-15,3 4-3 16,4-1-7-16,6 1-1 15,-3-1-23-15,-3 13-10 16,-14 0-72 0,-15 7-71-16,-17 9 55 15</inkml:trace>
  <inkml:trace contextRef="#ctx0" brushRef="#br0" timeOffset="124156.598">20948 14039 168 0,'-4'0'66'0,"-3"3"-52"0,4 0 8 0,-1 0-1 16,1-3-5-16,-1 6 1 0,4-6-1 15,0 0 3-15,0 0-11 16,4-6 9-16,3 0 3 0,7-10 7 16,7-12 6-16,18-13-7 15,17-12-1-15,11 3-12 16,4-1-3-16,-4 4-8 0,0 7-2 16,-3 2-18-1,-5 7-8-15,-9 2-79 16,-11 8-73-1,-11-1 55-15</inkml:trace>
  <inkml:trace contextRef="#ctx0" brushRef="#br0" timeOffset="124894.157">17156 13960 176 0,'0'10'66'0,"0"-7"-52"0,0-3 17 0,0 0 2 15,0 0-1-15,3 0 1 16,1-3-5-16,-1 0 0 0,1-4-16 15,3-2 6-15,3-1 5 0,4-8-3 16,8-4-2-16,13-7-2 16,14-5 0-16,8-1-8 15,6-2-3-15,11-1-1 16,15-3 0-16,13 1-5 16,-7 2 1-16,-10 4-35 15,-11 5-15-15,-4 11-100 16</inkml:trace>
  <inkml:trace contextRef="#ctx0" brushRef="#br0" timeOffset="125435.354">17829 14120 188 0,'0'3'71'0,"0"-3"-55"0,4 0 15 16,-1 3 5-16,1-3-3 0,3 0 3 16,4-3 0-16,6-3 2 15,8-3-21-15,7-7 4 0,3-9 2 16,4-6-8-16,10-13-1 16,18-10-8-16,14-2-2 15,4 6-4-15,0 3-3 16,3 3-12-16,7 3-2 15,-3 10-36-15,-11-1-13 16,-3 1-70 0</inkml:trace>
  <inkml:trace contextRef="#ctx0" brushRef="#br0" timeOffset="126625.346">19988 14130 208 0,'7'-7'77'0,"-3"4"-60"0,0-3 10 31,-4 3 1-31,3 0-3 0,1-4 2 16,3-2 2-16,7-7 2 15,7-3-16-15,14-6 0 0,18-15 1 16,14-11-8-16,4 4-2 16,3 0-4-16,10 3-2 15,8 7-15-15,-7 2-5 16,-11 4-45-16,-11 12-20 0,-13-3-33 16</inkml:trace>
  <inkml:trace contextRef="#ctx0" brushRef="#br0" timeOffset="128272.086">19191 13634 200 0,'4'-3'77'0,"-8"0"-60"0,1 0 8 16,3 3 0-16,0 0-7 16,0 0 0-16,0 0-4 15,0 0-1-15,-4 0-7 16,4 0 0-16,-3 0 1 0,3 0 1 16,0 0 2-16,0 0-1 0,0 0 2 15,0 0-2-15,0 0 2 16,0 0 0-16,0 0 3 15,0 0-1-15,0 0 0 16,0 0-3-16,0 3 1 16,0 3-2-16,0 0 0 15,0 1-1-15,0-1 0 16,0 0 0-16,0-3 0 16,0 7-2-16,0-1 1 15,0 7-2-15,0 0 2 16,3-1-2-16,-3 4 0 15,0 6-1-15,0 0 0 16,0 3-2-16,-3 7-2 16,-1-4 5-16,0 1 4 15,4-4-3-15,0 3-1 0,0-3 2 16,0 1 2-16,4-1-2 16,0 0 1-16,-1 0-5 15,4 1 0-15,0 2 1 16,-3 7 2-16,-1-1-3 15,1 4 0-15,-1-3-1 16,1-1 1-16,-4-2-2 16,0-1-1-16,0-6-2 15,-4 4 1-15,1-4 3 16,-1 0 1-16,1 0-4 16,3 1 1-16,0-1 0 15,0 3 0-15,0 7 0 0,3-4 0 16,1 4 0-16,3-4 2 15,0 4-1-15,0-4 2 16,0-2-4-16,-3-4 0 16,-1-6 3-16,1 3 1 15,-1-6-1-15,-3 0 1 16,0 0-2-16,0-4-1 16,0 1-2-16,0-4 1 0,0 4 1 15,0-3 0 1,0-1 0-16,4-2 2 15,-1-1-1-15,1 0 2 16,-1-2-2-16,1-1 2 16,-1 0-2-16,1-3-1 15,-1 1 3-15,-3-1 0 16,0-3-23-16,0 0-12 0,0-3-32 16,0-1-12-16,0-2-39 15,4 6-15-15,-1 3 5 16</inkml:trace>
  <inkml:trace contextRef="#ctx0" brushRef="#br0" timeOffset="129272.307">19099 15832 136 0,'7'-3'52'0,"-7"0"-41"0,8 0 9 15,-8 0 0-15,3-1 1 16,4-2 2-16,0 0 1 16,0-3 2-16,4-1-14 15,-4 1 6-15,0 2 5 0,0 1-3 16,0-3 0-16,0 6 2 0,-3-4 3 15,-1 7-2-15,1-3-2 16,-1-3 0-16,1 6-1 16,-1-9-5-16,1 5-1 15,-1-2-2-15,-3 0 2 16,0 0-1-16,0-1 0 16,-3 1-1-16,-4 0 2 0,0 0-3 15,-4-1 1 1,0 4-5-16,1 0-2 15,-4 0 0-15,0 3-1 16,0 0 0-16,-1 3 2 16,1 3-5-16,0 4-3 15,0 2 1-15,-4 7 2 16,1 3 0-16,-1 16-1 16,1-1 1-16,-1 4-1 0,0-3 0 15,1 5 2-15,3-2-1 16,3 0-1-16,4 9 1 15,7-3-1-15,3 3 0 16,8-3 2-16,3-9-1 16,4-3-1-16,-1-10 3 15,5-7 2-15,2-8 0 0,4-10 0 16,4-10-3 0,7-8 1-16,0-7-2 15,0-4-1-15,-8 1 1 16,-2 0-1-16,-12 0 0 15,-6 6 2-15,-11-3-1 0,-11 9 2 16,-6 0-2-16,-8 7-1 16,-3 6 1-16,-1 9-1 15,-2 3-5-15,-5 7 1 16,5 3-7-16,-1 3-1 16,7-3-15-16,8-1-8 15,17-18-85 1,7 0-58-1</inkml:trace>
  <inkml:trace contextRef="#ctx0" brushRef="#br0" timeOffset="130054.624">19583 15967 220 0,'3'-28'85'0,"-3"15"-66"0,0-9 5 0,0 13 1 16,-3-1-1-16,-1 1 5 16,1 0-4-16,-1 2-1 15,-3-2-13-15,-11 9 16 0,8 9-14 16,-4 7 0-16,-4 3-3 15,-3 6-1-15,-4 3-1 16,-3 0 2-16,0 10-5 16,0 12-1-16,6 7 2 15,8 5 1-15,11-8-1 16,10-7 1-16,10-10 0 16,8-5 1-16,3-14 2 15,4-2 4-15,3-13-4 16,4-3 2-16,4-19-5 15,2-6-2-15,5-12 0 0,-8-7 1 16,-3 3-3-16,-11-3 0 16,-10-6 1-16,-15 9 0 15,-10-9-2 1,-10 3 1-16,-8 9-4 0,-3 13 0 16,-1 13-6-16,5 9 0 15,-1 9-15-15,4 6-3 16,3 1-29-16,4 3-10 15,4-1-20-15,3 10-7 16,7-3-31 0</inkml:trace>
  <inkml:trace contextRef="#ctx0" brushRef="#br0" timeOffset="130489.671">19551 16227 284 0,'0'-19'107'0,"0"13"-83"0,0 0 6 16,0 6-3-16,0 0-2 0,0 0 2 15,0 0-1-15,0-3 1 16,0 3-15-16,0 0 4 0,0-3 4 16,0-1 0-16,0 1 3 15,0 0-2-15,0 3-1 16,3 0-2-16,1 10-1 16,0 5-5-16,3 10 0 15,3 7-1-15,4 2 1 16,4 1-6-16,3-4-4 15,0-3-1-15,4-3-1 16,0-6 0-16,-1-3 0 16,1-7-18-16,-4-2-5 15,0-1-29-15,-3-3-11 16,-4-3-22-16,-3 0-8 16,-4 0-59-1</inkml:trace>
  <inkml:trace contextRef="#ctx0" brushRef="#br0" timeOffset="130963.896">19914 16450 312 0,'-7'-3'118'0,"7"3"-92"0,4-3 11 0,-1-1-1 16,4 1-11-16,0 0 0 15,0 0-8-15,4 0 0 16,0 0-10-16,-1 3 5 0,1 0 1 16,-1 3 2-16,1 3 1 15,-4 4 0-15,0 2 0 16,-3 4-2-16,-8-1 1 15,-3 4-2-15,0 0 0 16,-4-3-5-16,1-1 0 16,-1 1-5-16,1-3 0 15,3-4-3-15,3 0-3 16,4 1 2-16,4-4 2 16,3-3 0-16,3 7 2 15,4-4-2-15,4-3 2 16,3 3-2-16,4-6-1 0,3 0-6 15,0 0-4-15,4-6-34 16,3 6-14-16,-6-3-34 16,-5-3-12-1,-6 6-55-15</inkml:trace>
  <inkml:trace contextRef="#ctx0" brushRef="#br0" timeOffset="131897.769">16411 13440 292 0,'7'-22'110'0,"-3"12"-86"16,3 1 16-16,-4 9 2 0,4 3-5 15,1 16 2-15,2 6-6 16,4 6-3-16,4 4-16 15,3 6 0-15,4 3 0 0,3 9-3 16,0 10-1-16,4 2-6 0,3-5-1 16,4-7-3-16,7-3-1 15,0-9-21-15,3-6-10 16,-3-7-57-16,-7 0-25 16,-15-3-42-1</inkml:trace>
  <inkml:trace contextRef="#ctx0" brushRef="#br0" timeOffset="132919.369">18733 13581 172 0,'-4'-6'66'0,"4"6"-52"0,-4 0 10 0,4 0 0 15,0 0-3-15,0 0 2 16,0 0 4-16,0 0 6 16,0 0-18-16,0 0 14 0,0 0 5 15,0 0 1-15,0 6 4 16,0 0-6-16,4 10-3 16,0 3-8-16,3 6-3 15,3 9-3-15,8 10 3 16,3 9-5-16,7 1 2 15,4-4-7-15,7-3-1 16,-4-6-6-16,0-4-2 0,-3-2 0 16,-4-10 2-16,-7 3-3 15,-3-6 0-15,-4-3-1 16,-3 0-2-16,-4-4-13 16,-4-5-6-16,-3-7-17 15,0-3-7-15,0 0-17 16,0 0-5-16,0-10-29 15,0 7-13-15,7-6 9 16</inkml:trace>
  <inkml:trace contextRef="#ctx0" brushRef="#br0" timeOffset="134708.396">17216 13151 200 0,'3'-9'74'0,"-3"9"-58"0,4-3 14 0,-4 3 3 16,3 3-2-16,1 6 2 16,3 10-5-16,0 22 0 15,0 15-16-15,0 20 0 0,-4-1-1 16,1 6-4-16,-4 20-2 0,0-1 0 16,0-3 1-16,-4-9 1 15,1-3 1-15,-1-7-2 16,1-6 1-16,-1-9-6 15,1-7-1-15,-1-9 0 16,1-9 2-16,-1-7-1 16,1-6 2-16,3-6-2 15,0-3 2-15,3-4 0 16,4-5 3-16,4-1 1 16,6-6 1-16,8 0-4 15,10 0-1-15,4 0-1 0,4 0-2 16,2 0 1-16,5 0-1 15,3 3 2-15,17-3 1 16,4 0-1 0,4 0 1-16,0-3 0 0,-1-3 3 15,8-4-3-15,7-2 0 16,-4-1-1-16,-7 4-2 16,-10-1 1-16,-12 4-1 15,-9 0 0-15,-8 0 0 16,-7 2 2-16,-6 1 1 15,-5 0-1-15,-6-3 1 16,-7 6-2-16,-4-9 2 0,-4 5-4 16,1-2 0-1,-4-3 1-15,-4-1 2 16,1 1-1-16,-4-1-1 0,0-2 1 16,0-1-1-16,-1-2 0 15,5-1 0-15,-1-6 0 16,4-6 0-16,4 3-3 15,-1-10 2-15,5-12 1 16,-1-15 0-16,0-11 0 16,-4-8 0-16,1-7 0 15,-1-12 2-15,-3-1-3 16,0 11 0-16,0 11-1 16,-3 13 0-16,-1 7 4 15,1 21 1-15,-1 4-4 0,1 9 1 16,-4-4 0-16,-4 20 2 15,-3-1-1-15,-4 7-1 16,-10 3 3-16,-11 0 2 16,-14 3 0-16,-10 4 0 15,-4-4-3-15,-4 6 1 16,-17 1-4-16,-7-1 0 0,-1 13 1 16,5-6 0-1,-5 6-3-15,5 3 0 16,3 6-12-16,17-3-5 15,15-3-29-15,10-3-13 16,14-3-72 0,14-6-55-16,11-7 75 15</inkml:trace>
  <inkml:trace contextRef="#ctx0" brushRef="#br0" timeOffset="135729.034">17265 14970 224 0,'11'-25'85'0,"-8"19"-66"0,1-7 10 15,-4 10 2-15,0-3-4 16,0 2 2-16,0 1 3 0,0 3 3 15,-4 7-19-15,1 5 6 0,-5 1 5 16,1-1-2-16,-3 7 0 16,-1 0-2-16,1 3 0 15,-1 0-7-15,1-3 1 16,2-4-8-16,1 1-3 16,0-4-3-16,4-2-3 15,-1-1 1-15,4-2-1 16,0-1-3-16,4-3 2 15,-1 0 1-15,4-3 2 16,4 0-1-16,3-3 2 16,7 0-4-16,4 0-2 15,0 3 4-15,3 0 1 16,0 3 0-16,0 6-2 16,1 4-2-16,-1 9 1 15,-4 6 1-15,1 3 2 0,-4 7-1 16,-3-4 2-16,-4-2 4 15,-3-4 6-15,-4-3-3 16,0-3 2-16,-7 0-3 16,-4-3 2-16,-6-7-4 15,-8 4 1-15,-7-7-5 0,-6-5-2 16,-8 5 0-16,-4-9-1 16,1 0-3-16,3-3 0 15,0-3-9-15,8 6-3 16,3-4-25-16,6 4-9 15,5-6-26 1,6 6-8-16,4-9-30 0,7-1-11 0,7-2 11 31</inkml:trace>
  <inkml:trace contextRef="#ctx0" brushRef="#br0" timeOffset="135989.86">17237 14973 252 0,'-25'-3'96'0,"18"-3"-75"0,3 12 17 0,4-6 3 16,0 0-7-16,4 3 3 0,7-3 1 15,3 0 1-15,10 0-21 16,15 0 3-16,11-9 0 0,2-1-5 15,1-9-1-15,4 1-9 16,3-4-4-16,10 0-1 16,-3 3-1-16,-3 3-20 15,-11 7-7-15,-11 6-35 16,-7 3-12-16,-10 9-88 16</inkml:trace>
  <inkml:trace contextRef="#ctx0" brushRef="#br0" timeOffset="136761.555">16764 15763 224 0,'14'-44'85'0,"-7"29"-66"0,0-4 3 16,-7 13-1-16,0-1 4 15,0 1 5-15,0 0-1 16,-3 3 2-16,-4 3-17 15,-4 0 3-15,-3 6 3 0,0 6-2 0,-4 7 1 16,1 6 1-16,-5 10 0 16,1 6-7-1,-3-1 0-15,-1 1-8 0,0 0-1 16,4 3-2-16,3 0-2 16,4 15-2-16,7 4 1 15,7 0 1-15,7-10 2 16,7-6-1-16,8-9-1 15,2-10 3-15,8-13 2 16,14-5 4-16,14-20 2 16,7-11 1-16,0-14 2 0,-7-6-7 15,-7 0-4 1,-7-2 2-16,-11-1 1 16,-10 0 2-16,-11-3 2 15,-7-7-7-15,-14-5-2 16,-11-4-1-16,-17 10 0 0,-11 6 0 15,-3 9 0 1,3 10-3-16,3 12 0 0,8 7-7 16,7 6-4-16,7 9-19 15,7 3-8-15,3 4-19 16,7 0-7-16,8 5-28 16,7 7-10-16,3-6-10 15</inkml:trace>
  <inkml:trace contextRef="#ctx0" brushRef="#br0" timeOffset="137144.166">16729 16205 224 0,'-7'0'85'0,"7"-3"-66"0,3-6 23 0,1 6 6 16,3-4 6-16,3-5 4 16,4 2-14-16,4 4-6 15,7 0-22-15,3 12 1 0,0 7 3 0,-3 12-7 16,0 6-2-16,-4 0-4 15,0 10-2-15,0-6-3 16,-3-4-2-16,-1-3 1 16,-2-9-1-16,-1 0 0 15,0-7 0-15,0-5-11 16,0-7-3-16,0-7-39 16,0-2-16-16,0 0-61 15,0-4-69 1,1 4 66-16</inkml:trace>
  <inkml:trace contextRef="#ctx0" brushRef="#br0" timeOffset="137443.069">17233 16168 384 0,'-3'-10'143'0,"3"13"-112"0,0-3 21 0,0 0 0 15,-4 10-14-15,1 9 0 16,-1 6-17-16,1 6-7 16,-1 13-9-16,4-3-4 0,0-1 2 15,0-2-2-15,4 0-1 16,-1-4-4-16,4-2 0 0,0-11-42 15,4 5-19-15,-1-8-66 16,4 4-27 0,1-3 12-16</inkml:trace>
  <inkml:trace contextRef="#ctx0" brushRef="#br0" timeOffset="139991.787">20119 13336 180 0,'3'-22'68'0,"1"13"-52"0,0 0 17 16,-4-1 6-16,3 7 2 16,1-6 3-16,-1 2-7 15,1 1-2-15,3 3-20 16,-4 3 2-16,-3 9 3 0,0 20-7 0,-3 18 0 16,-4 6-5-16,0 6 0 15,0 4-3-15,-1 16 2 16,1 5 0-16,4 7 3 15,-1-9-3-15,1-4 1 16,-1-6-5-16,1 0-2 16,-1 4 0-16,-3-7 1 15,4-7-1-15,-4-12-1 16,3-6 1-16,1-9-1 16,-1-7-3-16,4-9 2 15,4-7 3-15,-1 1 3 16,4-7 0-16,4-3 0 15,3 0-1-15,3-3 2 16,5 0-3-16,6 0-2 16,0 4 0-16,4-4-1 0,7 0 2 15,-1 0 3-15,5 0 0 16,3 0 0-16,7 0-3 16,14 0-2-16,7 0 3 15,0-4 0-15,0 4-1 16,0 0 1-16,4 0-2 15,-1 0-1-15,4-3 1 16,-7 0 1-16,-7 0-3 16,-7 0 0-16,-10 0 1 15,-8 0 0-15,-10 3 0 16,-4 0 2-16,-3 3-3 16,-8 0 0-16,1 0 1 0,-4 0 2 15,0 0-1 1,-3-3 2-16,-1 0-4 0,1 0 0 15,-4 3 3-15,0-3 1 16,-3 0 1-16,-4 0 0 16,0-3-5-16,-4 0 1 15,1 0 0-15,-4-3 0 16,3-4-3-16,0 7 2 16,1-6 3-16,-1-7 1 15,4 0 1-15,0-9 0 16,0-6 0-16,4-7 0 15,3-2-2-15,0-7-2 16,4-10 1-16,3-24 1 16,3-10-1-16,5-7 2 15,2-5-4-15,4-13-2 16,1 3 2-16,-8 19 0 0,-7 13 1 16,-3 15 2-16,-8 12-3 15,-3 14-2-15,-7 5 2 16,0 10 2-16,-4 0-2 15,1 9 0-15,-1 4 1 16,1 5 0-16,-4 1 0 0,-1 3 0 16,1 3-3-1,-3 0 2-15,-5 0 3 16,1 3 1-16,-7 0-4 16,-7 4 1-16,-18-1 0 15,-21 3 2-15,-4 1 1 16,-3-1 1-16,-7 1-2 0,-11-4 1 15,0 0-4-15,11 0 0 16,11-3-1-16,6 1-2 16,11-1-17-16,4 3-7 15,6 0-34-15,11 7-12 16,8 3-30-16,9 9-10 16,5 3-7-1</inkml:trace>
  <inkml:trace contextRef="#ctx0" brushRef="#br0" timeOffset="141101.511">20842 14939 212 0,'4'-4'79'0,"-4"1"-61"0,7-3 12 15,-4 3 2-15,1 0-4 16,-1-4 1-16,4-2-1 16,0 0 0-16,0-1-15 0,-3 1 5 15,0-1 5-15,-1 1-1 0,1 0 1 16,-4-1-3-16,0 1-3 15,0 6 2-15,-4-4 2 16,-3 1-2 0,0 0-2-16,-4 0 2 0,-3-1 0 15,-3 4-10-15,-5 0-3 16,-2 3-2-16,-4 6 0 16,-1 4 0-16,1 2 0 15,0 1-2-15,3 12 1 16,0-3-2-16,8 3-1 15,-1-3 1-15,8 0-1 16,3-3-3-16,3-4 2 16,4-2 3-16,7 3 3 15,7-7 0-15,7-3 2 16,4 0 0-16,3-6 1 0,0 0-2 16,4-3 1-1,-4-6-2-15,1 0 0 0,-5-1 1 16,-6 1 1-16,-4 2-1 15,0 4-1-15,-3 6-1 16,-4 7 2-16,-4 2-3 16,-3 7 0-16,-3 3-3 15,-4 3-1-15,0 3 1 16,0 13 2-16,0 0-1 16,-4 3-1-16,4 0 1 15,0-3 1-15,0-4-1 0,0-5-1 16,3-7-2-16,4-7-1 15,0 1 2-15,4-6 0 16,-1-7-10-16,4-3-5 16,0-3-39-16,4-3-14 15,0-3-26-15,-1-1-11 16,1 1-61 0</inkml:trace>
  <inkml:trace contextRef="#ctx0" brushRef="#br0" timeOffset="141827.418">21315 15089 236 0,'14'-9'90'0,"-11"5"-70"0,5-5 6 16,-5 6-1-16,1-3-3 0,-1-1 2 15,1 1 2-15,-1 0 1 0,-3 0-14 16,0-1 10-16,-3 4 6 16,-1 0-6-16,-3 0-1 15,0 0-4-15,-11 3 0 16,-3 3-3-16,-3 3-1 16,-5 4-4-16,-2 2-1 15,-1 4-3-15,0 3-1 16,0 9-6-16,4 6 1 15,7 7 0-15,3 6 0 0,4-3-3 16,7 0 2 0,11-6 5-16,6-7 2 0,11-6 4 15,15-3 1-15,6-10 1 16,7-5 0-16,1-10 0 16,-4-10 0-16,-4-9-4 0,-3-6-3 15,-4-10-2-15,0 4 0 16,-10-1 2-16,-7-2 4 15,-11-1-6-15,-7-3-2 16,-7-6-1-16,-7 3 0 16,-4 7-3-1,-7 12 2-15,-10 12-1 16,3 7-2-16,0 12-15 16,8 4-7-16,6-1-25 15,4 3-10-15,7 1-9 0,7 0-2 16,3-1-25-16,12 7-10 15,-5 3-3 1</inkml:trace>
  <inkml:trace contextRef="#ctx0" brushRef="#br0" timeOffset="142183.919">21290 15359 272 0,'0'-10'104'0,"0"7"-81"0,4-3 25 0,-4 6 6 0,3 0-8 15,1 0 0-15,-1 0-11 16,4 9-4-16,0 7-17 16,4-3 2-16,0 8 2 0,-1-2-8 15,1 3-3-15,-1-3-4 16,1-3-3-16,-1 3 1 16,1-1-1-16,0-2-7 15,-4-3 0-15,0-1-39 16,0-3-14-16,0-2-23 15,0-7-8-15,7 0-53 16</inkml:trace>
  <inkml:trace contextRef="#ctx0" brushRef="#br0" timeOffset="142819.817">21717 15211 300 0,'-28'3'112'0,"17"4"-87"0,1-4 15 0,10-3 3 0,0 0-2 16,0 0 3-16,0-3 0 15,3-4 0-15,4 4-24 16,4-3 4-16,-1 0 3 0,4 0-6 16,1 2 0-16,2 4-8 15,1 4-3-15,-4 2-3 16,0 0 0-16,-7 10 2 0,-3 3 2 15,-8-1 1 1,-3 4 2-16,-3 0-3 0,-5 0-1 16,-2 0-6-16,-1-3-3 15,0-6 0-15,4 5-1 16,4-5-3-16,3-1 2 16,7 4 1-16,3 0 0 15,8-4 0-15,3 7 0 16,7-3-3-16,0-1 2 15,0 1 1-15,1 0 2 16,-5-1-3-16,-3 1 0 16,-7-3 3-16,-3 6 1 15,-4-4 3-15,-7-2 1 16,-4 2-3-16,-6-2-3 16,-8 0 0-16,-7-1-1 15,0 1-3-15,-3-1 0 0,3-2-16 16,4-1-5-16,7 0-34 15,3-2-15-15,4-4-37 16,7-3-16-16,11 0-49 16</inkml:trace>
  <inkml:trace contextRef="#ctx0" brushRef="#br0" timeOffset="144481.277">24571 12609 216 0,'-21'3'82'0,"14"-3"-64"0,0 0 9 0,7 0 0 16,0 0-3-16,0 0 1 16,0 0-1-16,0 0 2 15,0 0-14-15,0 0 4 0,0 0 4 16,0 3-5-16,3 0 2 16,1 0-6-16,3 4 1 15,3-4 2-15,8-3 1 16,7 0 0-16,6 0 4 15,8 0-2-15,11-10-1 16,20 7-2-16,18-6-1 0,4-4-5 16,-4 4-3-16,11 0-2 15,7-1 0-15,-11 1-2 16,-7-1 2-16,-10 4 0 16,-11-3 1-16,-11 5-2 15,-10-2-2-15,-10 3 3 16,-12-3 0-16,-6 6-1 15,-7-3 1-15,-8 3-4 16,-3 0-2-16,-3 0-12 16,-1 0-2-16,-3 0-30 15,0 0-9-15,0 3-11 16,0-3-1-16,-4 9-78 16</inkml:trace>
  <inkml:trace contextRef="#ctx0" brushRef="#br0" timeOffset="146629.014">18927 16945 260 0,'3'-9'99'0,"1"6"-77"0,-1-10 20 0,-3 13 3 15,4-3-10-15,-1 3-1 16,1 3-6-16,-1 7-3 16,1-1-13-16,3 7-3 0,0 6 1 15,0 3-6-15,-4 6 0 16,1 10 0-16,0 9 0 15,-4 3-2-15,0 1-2 16,0-7 1-16,-4 0-1 16,4-10-3-16,-4-5 0 15,4-4-1-15,0-9 0 0,0-1-37 16,4-8-17-16,0-7-22 16,-1-6-6-16,4-3-35 31</inkml:trace>
  <inkml:trace contextRef="#ctx0" brushRef="#br0" timeOffset="147046.742">18979 16936 212 0,'-3'-19'82'0,"3"13"-64"0,3 6 15 16,-3 0 4-16,4 9-6 0,3 4-1 15,-3-1-3-15,3 4 0 16,0 3-15-16,3 3 4 0,1 0 4 15,3 0 0-15,0-4 0 16,4-2-4-16,-1-7-2 16,5-5 0-16,2-8 2 15,1-2-5-15,0-6-1 16,-1-4 0-16,-3-3 4 16,-3 0-4-16,-4 10 0 15,-3-4-2-15,-4 7 2 16,0 3-1-16,-7 9 0 15,0 4-10-15,-4 5-4 16,-3 4 7-16,0 13 5 16,0 5-3-16,4 7-2 15,-1 0-6-15,4 0 0 16,0-3-20-16,4-4-9 16,-1-2-21-16,1-4-8 0,-1-9 2 15,1 3 4-15,-1-6-7 16,1-7 1-16,-1-5-46 15</inkml:trace>
  <inkml:trace contextRef="#ctx0" brushRef="#br0" timeOffset="147332.451">19360 17394 236 0,'0'6'88'0,"0"-3"-69"0,0 3 11 15,4-3-2-15,0-3 6 0,6 0 3 16,4 0-8-16,4-9-3 15,-1 0-15-15,1-1 2 0,0-5 3 16,-1-4-4-16,-2 0 1 16,-5-6-4-16,-3 6 2 15,-3 6-2-15,-4 1 0 16,-4 6-5-16,-3 6-3 16,0 9-3-16,-4 10 1 15,1 3 1-15,-1 3 2 16,1 0-3-16,-1-3 0 15,4 0-4-15,7-3 1 16,4-7-27-16,3 4-11 16,0-7-17-16,3-2-6 15,4-4-68 1</inkml:trace>
  <inkml:trace contextRef="#ctx0" brushRef="#br0" timeOffset="147830.707">19643 17328 268 0,'-7'-13'101'0,"3"13"-78"0,-3-3 6 0,7 3 0 0,-7 3-9 16,0 4 0-16,0 2-2 16,0 3-2-16,0 1-8 15,0 3-1-15,0 2 3 0,0 4-6 16,3-3 0-16,1 3-2 0,3-3-2 15,0-3 1-15,3-4-1 16,4-2 0-16,0-4 0 16,4-6 4-16,-1-6 5 15,4-4 1-15,1-2 4 16,-1-4-1-16,0-9 0 16,-4-10-1-16,1-12 0 15,-8-12-2-15,1 6-1 16,-8-4-5-16,-3 1-1 15,-7-7-1-15,0 3 1 16,0 16 7-16,4 10 3 16,-1 6 0-16,0 18 2 15,4 17-8-15,0 5-2 16,0 10-5-16,4 3-1 16,3 3 3-16,3 10 1 15,1 9-1-15,3 6-2 0,3 4-2 16,4-4-1-16,1-9-1 15,2 0 3-15,4-6-49 16,1-13-18-16,-1 3-32 16,0-9-11-16,4-7-30 15</inkml:trace>
  <inkml:trace contextRef="#ctx0" brushRef="#br0" timeOffset="147995.583">19897 17403 260 0,'0'-13'96'0,"0"10"-75"0,3 0 12 15,-3 3 2-15,0 3-12 0,4 4-4 16,-4-1-4-16,0 6-2 16,0-2-7-16,3 9-4 0,1-4-1 15,-1 1-10-15,4 0-2 16,0-1-71-16,0 1-31 16,1 0-2-1</inkml:trace>
  <inkml:trace contextRef="#ctx0" brushRef="#br0" timeOffset="148610.744">19981 17180 252 0,'-10'-9'96'0,"10"18"-75"0,0 4-5 0,0-4-9 15,3 4-7-15,1-1 0 0,3 4 2 16,0 3 3-16,4-3-2 15,-1 2-6-15,1 1-1 0,-4 0 2 16,0-3 3-16,0-4 2 16,0-2 1-16,-4-1-2 15,1-3-2-15,-1 1 12 16,1-7 4-16,-4 6 3 16,0-3 3-16,-4 6-1 15,1-2-1-15,-1-4-2 16,-3 6-1-16,0 7-3 15,4-4-1-15,-1 1-3 0,1 0-1 16,-1-4-5-16,4 0-1 16,0 1 1-16,0-4 0 15,4-3 2-15,-1 0 1 16,1-3 1-16,-1-3 0 16,1 0-2-16,-1-3-1 15,1 0-1-15,3 2 2 16,0 1-5-16,0 3-3 15,0 0 1-15,0 3 2 16,0 1 0-16,0-1-1 16,0 0 1-16,0 0 1 15,4-3-1-15,0-3 2 16,3-3-2-16,-4-1 2 16,1 1 0-16,-1 3 3 0,1 3-1 15,-4 6 2 1,-3 4-4-16,-1 2 0 0,-3-3-1 15,0 7-2-15,4-3-4 16,-1-4 0-16,4-3-33 16,0-6-13-16,4-6-39 15,7 6-16-15,-4-3-35 16</inkml:trace>
  <inkml:trace contextRef="#ctx0" brushRef="#br0" timeOffset="149868.778">25037 12750 244 0,'3'-6'93'0,"-3"6"-72"0,0 3 5 16,0-3-3-16,-3 6 0 16,-4 7 6-16,0 5-1 15,-1 14 1-15,1 9-16 16,0 2 1-16,0 11 2 0,4-4 1 15,3 0-1-15,0 7-6 16,3 2-4-16,1 10-3 16,-1-6 0-16,1-7-4 0,-4-12 0 15,-4 0 1-15,-3-9 2 16,-3-7-63 0,-4-3-28-16,3-6-63 15</inkml:trace>
  <inkml:trace contextRef="#ctx0" brushRef="#br0" timeOffset="150080.347">24656 13615 296 0,'17'-3'112'0,"8"0"-87"0,14 0 15 0,-18 0 3 15,14-3-11-15,22-4 1 16,13-2-16-16,4-7-8 15,-3 6-5-15,-4-2-4 0,3 8 1 0,-3 1-19 16,-3 0-5-16,-1-1-35 16,-6 1-13-16,-4-3-69 15</inkml:trace>
  <inkml:trace contextRef="#ctx0" brushRef="#br0" timeOffset="150628.164">26285 12828 260 0,'0'-28'96'0,"-3"19"-75"0,6-10 8 0,-3 13-3 15,0-4-1-15,0 1 4 16,0-4 2-16,-3 1 1 15,-4-1-17-15,0 4 2 0,-4-1 3 16,-3 4-5-16,-3 0 2 16,-5 3-10-16,-9 3-2 15,-8 6-5-15,-11 3-1 16,-3 10 1-16,1 9 2 16,-1 10-3-16,3 15-2 15,1 1 2-15,3 8 0 16,4-5 1-16,10-4 0 15,11 4 0-15,14-1 0 0,14-3 4 16,14-9 2-16,18-12 6 16,24-7 3-16,18-16-2 15,8-15 2 1,6-13-6-16,14-3-1 0,-3-6 5 16,-14-4 3-16,-18-11-6 15,-14-5-1-15,-18-8-5 16,-17-7-1-16,-15 1-1 0,-20-1-2 15,-18 3-2 1,-15-2 1-16,-10 11-4 16,4 11-1-16,0 15-2 15,-1 15 2-15,1 10-18 16,6 10-7-16,8 5-22 0,7 7-8 16,7 6-23-1,7 10-8-15,7 3-43 16</inkml:trace>
  <inkml:trace contextRef="#ctx0" brushRef="#br0" timeOffset="150928.459">26141 13114 320 0,'-14'-29'121'0,"14"17"-95"0,3-1 20 0,-3 7 4 0,4 6-13 16,-1 0 1-16,1 10-10 16,3 2-5-16,0 7-13 15,0 3-4-15,4 3 0 0,-1 13-3 16,8 2-2-16,-1 1 2 16,5 3 0-16,2-3-4 0,5-1-1 15,-1-5-28 1,-4-7-10-16,-2-6-44 15,-5-3-16-15</inkml:trace>
  <inkml:trace contextRef="#ctx0" brushRef="#br0" timeOffset="151220.008">26797 12618 272 0,'4'-31'104'0,"-1"25"-81"0,4-1 14 0,-3 7-1 15,3 0-8-15,0 7 0 16,3 2-2-16,-3 10-1 16,-3 3-14-16,-4 15 0 0,-7 10 0 15,0 13-6-15,0 6-1 16,0-7 0-16,0 4 0 15,3-10-2-15,1-2-2 16,3-7-4-16,3-4 0 0,1-2-25 16,-1-10-10-16,4-6-27 15,0-6-8 1,4-4-60-16</inkml:trace>
  <inkml:trace contextRef="#ctx0" brushRef="#br0" timeOffset="151655.484">26970 12578 264 0,'-25'-35'101'0,"11"22"-78"0,-7-2 11 0,14 15-1 16,-4-10-3-16,4 7 4 16,0-3-7-16,7 0-2 15,7-1-14-15,7 1 0 0,15 0 2 16,9 6-3-16,8 6 0 15,4 4-4-15,3 8 1 16,3 1 2-16,0 9 5 16,-6-2 1-16,-15-1 3 15,-17 0 1-15,-18-3 3 16,-18 9-6-16,-7-3-1 16,-13-3-9-16,-19-3-2 15,-17 6-2-15,-4-2-2 16,4-1 1-16,7-3 1 15,14 0-3-15,11-1-2 16,10-2-1-16,15 6 3 16,13-3 2-16,15 0 4 0,28-3 0 15,24-3 0-15,8-4-3 16,-1 7-2-16,1-6-4 16,-4-1-2-16,-7 1-44 15,-11-1-18-15,-7-2-28 16,-10-1-10-16,-4 0-49 15</inkml:trace>
  <inkml:trace contextRef="#ctx0" brushRef="#br0" timeOffset="152093.082">27647 12675 264 0,'-10'-10'99'0,"10"10"-77"0,3 3 11 16,-3-3 0-16,4 0 2 15,-1 7 5-15,15-1-8 16,-4 0-4-16,25 1-16 0,-4-1-5 0,14 3-1 15,-10 1-3 1,7 2-2-16,3 7-64 16,-10-3-28-16,-18 9-60 15</inkml:trace>
  <inkml:trace contextRef="#ctx0" brushRef="#br0" timeOffset="152240.898">27658 13001 288 0,'-4'0'110'0,"11"-3"-86"0,22-4 7 0,-12 4-4 16,26-6-15-16,13-4-2 15,4 1-17-15,-4 2-6 16,-6 4-123-16,-8-3-54 16</inkml:trace>
  <inkml:trace contextRef="#ctx0" brushRef="#br0" timeOffset="153576.42">29266 12440 224 0,'11'-19'85'0,"-11"19"-66"0,11-13 12 0,-11 13 3 16,3-3-3-16,1-3 2 15,3-4-3-15,0 7-1 16,3-6-16-16,-3-1 8 0,4-2 2 0,-4 2 0 16,0-2-2-1,0 3 0-15,-7-4-1 0,0 4-7 16,-10-4 0-16,3 4-6 15,-18-1 1-15,4 1-3 16,-11 3 0-16,7 2-1 16,-17 4 0-16,7 0-2 15,-22 10-2-15,11-7 1 16,-10 22-1-16,6-6 0 16,5 15 2-16,6-5 1 15,7 8 1-15,7-5 2 16,15-1 1-16,13 3 3 0,11-9 1 15,-3-6-5-15,21-3-2 16,-4-3 2-16,14-7 3 16,15-6-4-16,6-6-3 15,-6-7 1-15,-18 4 0 16,-8-4 5-16,-3 4 3 16,-3-1 2-16,-11 1 3 15,-3 9-12-15,-15 9-1 16,-6 10-3-16,-8 3 2 15,0 3-1-15,-3 6 2 16,4 4-2-16,-1 6-1 16,4 6 1-16,0 3-1 15,3 6-3-15,1-6 0 16,3 1 4-16,0-7 1 16,3-4-9-16,0-5-3 15,4-7-15-15,0-6-4 0,4-6-25 16,3-4-8-16,4-9-44 15,6 4-20-15,12-23-28 16</inkml:trace>
  <inkml:trace contextRef="#ctx0" brushRef="#br0" timeOffset="153802.77">29326 12706 308 0,'-49'-3'115'0,"49"3"-89"0,-3 0 8 0,3 0-1 15,10 3-6-15,1-3 4 16,20 3-13-16,-2 0-3 16,13 0-9-16,-7 1-2 0,18-1 0 15,-10 0-5-15,9 3 1 16,-9-3-40-16,-1 0-18 0,0 4-100 31,-6 5-45-31,-12-2 105 16</inkml:trace>
  <inkml:trace contextRef="#ctx0" brushRef="#br0" timeOffset="154536.466">30374 12436 264 0,'25'-22'101'0,"-25"22"-78"0,18-15 17 0,-18 15 3 15,0 0-3-15,0-3 0 16,-4 3-10-16,0 0-4 15,-10 3-15-15,4-3-2 0,-15 9 1 16,4 1-4-16,-7 2-1 16,7-2 0-16,-4 2-1 15,0-3-5-15,7 1 1 16,4-1 0-16,0 1 0 0,4-4-5 16,3 3 1-1,0 1 2-15,7-1 1 0,0 1 3 16,10 8 1-16,1-5-4 15,13 3 1-15,-2-4 0 16,13 10 2-16,-10-6-3 16,6 9 0-16,-6-6 3 15,3 12 1-15,-7-6 12 16,1 10 5-16,-5-7-2 16,-3 6 2-16,-3-5 2 15,-8-4 1-15,1 3-6 16,-11-9-2-16,0 3-9 0,-18-7-4 15,4-2-1 1,-21-4 1-16,-15-6-1 0,8-3-1 16,-1-6 1-1,8 0-1-15,7-7 0 0,7 1 0 16,6-4-22-16,12 4-10 16,-1 2-37-16,8-6-14 15,3-2-44-15,3 8-20 16,8-2 17-1</inkml:trace>
  <inkml:trace contextRef="#ctx0" brushRef="#br0" timeOffset="154748.01">30406 12317 320 0,'-4'-15'121'0,"4"15"-95"0,32-4 11 0,-28 4 0 0,13 4-10 15,1-1 1-15,24 0-11 16,-6 0-5-16,24 6-7 16,-11-2-4-16,4 8 0 0,-11-2-23 15,-7 3-10-15,-3-7-48 16,-11 10-19-16,-3 0-36 16</inkml:trace>
  <inkml:trace contextRef="#ctx0" brushRef="#br0" timeOffset="155379.523">29143 13741 288 0,'14'-25'107'0,"-14"25"-83"0,18-16 17 16,-18 16 2-16,3 0-8 0,1-3 2 16,-1 3-4-1,1 0 0-15,-4 3-18 0,0 6 0 0,-7 10 1 16,3-3-4-16,-6 18-2 16,-1-5-1-16,-3 8-1 15,3-5-7-15,1 5 0 16,3 10 1-16,7-9 1 15,7-7 3-15,7-6 1 16,11-3-1-16,10-6-1 16,7-4-6-16,4-5 1 15,0-1-2-15,-7-3 0 16,-7-3-44-16,-8-3-22 16,-6 0-29-16,-8-3-11 15,-3-1-38 1</inkml:trace>
  <inkml:trace contextRef="#ctx0" brushRef="#br0" timeOffset="155714.516">29602 13735 352 0,'-4'-13'132'0,"4"13"-103"0,-3 0 14 15,3 0-1-15,-4 6-2 16,4 1 3-16,-4 14-12 15,4-2-4-15,-3 22-16 16,3-6 4-16,-4 18 3 0,-3 19-8 16,0 0-3-16,-3 3-4 0,-1 4 0 15,1-7-2-15,-5-9 2 16,1-4-4-16,0-12 0 16,4-3 3-1,-1-9 1-15,4-7-8 0,0-9-2 16,3-1-23-16,1-8-10 15,3-1-19-15,0 1-8 16,0-10-22-16,0 0-8 16,-4 0-43-1</inkml:trace>
  <inkml:trace contextRef="#ctx0" brushRef="#br0" timeOffset="156982.243">28582 13430 260 0,'-3'0'96'0,"3"0"-75"0,-4 7 10 0,4-7-2 16,0 0-4-16,0 0 0 15,4 3 1-15,-4 6 1 16,10 1-14-16,1-1 3 0,28 7 4 15,35 2-2-15,10-5-1 16,8 0-5-16,24 2 0 0,8-2-3 16,-4-4 2-1,10 1-4-15,4-10 1 0,-14 6-3 16,-10-6 0-16,-15 0 1 16,-10 0 3-16,-18 0-2 15,-14 0 1-15,-15 0 1 16,-13 0 2-16,-11 0-3 15,-10 3 0-15,-4-3-7 16,-4 3-1-16,1 0 2 16,-4 0 3-16,3 1-2 15,1 2 0 1,-1 6 1-16,-3 10 2 16,0 10 3-16,-4 8 0 0,1 14 0 15,3 5-1-15,0 1 0 16,0 6-4-16,0 0-1 15,-1 6-3-15,5 9-1 16,-1-2 3-16,1-7 1 16,3-6-4-16,0-7 1 15,0-15 0-15,0 6 0 16,0-9 2-16,0 3 1 16,0-7-1-16,0-2-2 0,-4-1 1 15,-3-5 1 1,0-4-1-16,0-3-1 0,-3 0-2 15,-5 0 1-15,1-4 1 16,0 1 0-16,0-3 0 16,4-4 2-16,-5 1-1 0,1-4-1 15,0-2 1 1,-3-4 1-16,-5 6-1 16,-6-3 2-16,-4-2-4 0,-6 2 0 0,-5-3 3 31,-10 6 1-16,-17-2-1-15,-11-4-2 0,0 3 1 16,-1-3-1-16,-6 0-3 16,-11-3 2-16,-3-6 1 15,3-10 2-15,4-2-3 16,-11-4 0-16,-3-7-1 0,10 4 0 16,14 3 2-16,11 4 2 15,11 5-3-15,14-3-2 16,10 10 2-16,10 0 0 15,12 0 1-15,6-1 2 16,8 1-3-16,6 0 0 16,4-4 1-16,7-2 0 0,1-4 0 15,-1 0 2 1,0-2-1-16,-4-7-1 16,-3-10 1-16,-3-18 1 15,-1-22-1-15,5-13-1 16,2-13-2-16,15-33-1 15,10 2-12-15,11 16-2 16,0 9-14-16,0 19-5 0,-8 13-32 16,-2 25-14-16,-1 12-104 15</inkml:trace>
  <inkml:trace contextRef="#ctx1" brushRef="#br0">4265 3143 0,'-300'-148'0,"-67"-2"16,-56-4-16,-32 29 16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1-10T17:37:13.019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4678 15061 252 0,'3'-10'96'16,"-6"10"-75"-16,3-3 8 0,0 3-3 0,0 0-5 16,0-3 2-16,0 0-4 15,0 3-2-15,0-3-9 16,0 3 8-16,0 0 6 0,0 0 4 0,0 0 2 16,0 0-7-1,0 0-2-15,0 0-9 16,0 0-2-16,-4 3-2 15,1 3-1-15,-1 4 1 16,4 5 1-16,-3 1-1 16,-1 12-1-16,1 10-1 15,-1 9 2-15,1 3 1 16,-1 3 3-16,1-2-3 0,3-8-2 16,0 1 0-16,0-6 1 15,0-4-1-15,3-5 0 16,1-4-1-16,-1-6 0 15,4-7 4-15,0 4 3 16,0-7-2-16,4-6 2 16,-1 4-6-16,1-7-1 15,3 0-2-15,0 0-2 16,0 0 1-16,1 0 1 16,2 0-1-16,-6 0-1 15,3 0-2-15,0 0 1 16,-3 0 1-16,-1 0 2 15,1 0-1-15,-4 0-1 0,0 0 3 16,-4 0 0 0,1 0-21-16,-4 0-10 0,0 0-30 15,0 0-14-15,0 0-8 16,0 0-1-16,0 0-74 16</inkml:trace>
  <inkml:trace contextRef="#ctx0" brushRef="#br0" timeOffset="543.034">4974 15149 228 0,'4'-19'88'0,"-4"13"-69"0,0-4 13 0,0 4 0 15,-4 6-2-15,1-10 2 16,-4 7-4-16,0-3-3 16,-1 6-13-16,1-3 8 0,0 3 6 15,4 3-3-15,-4-3-1 0,3 9-1 16,1 1-1-1,3 12-5-15,0 12-1 16,0 16-4-16,0 10 1 0,3-4-2 16,1 7 0-16,3 6-5 15,-4 10-1-15,4 8 1 16,-3-8 2-16,-1-7-8 16,1-9-3-16,0-10 3 15,-1-9 2-15,1-7 1 16,-1-8-1-16,1-4 1 15,-4-7-1-15,3-5 2 16,1 0 3-16,-4-7-4 16,3 0-3-16,-3-3-13 15,0-3-2-15,7 0-43 16,-3 0-15-16,-1-3-77 16,1 0-58-16,-4 0 84 15</inkml:trace>
  <inkml:trace contextRef="#ctx0" brushRef="#br0" timeOffset="963.54">5175 15845 232 0,'4'-19'88'0,"-8"16"-69"0,4 0 4 0,0 3-4 15,0 0-4-15,0 0 4 16,0 0-2-16,0 0 1 0,0 0-9 16,0 0 10-16,0 0 7 0,0 0 1 15,0 0 4-15,-3 0-4 16,-1 0-2-16,1 0-2 15,3 0 0-15,0 9 2 16,0 7-7 0,0 9-3-16,0 3-6 15,0 6-1-15,0 4-3 16,0 6 0-16,-4 9-3 16,4 1-2-16,-3 11 3 15,3-14 0-15,0-4-4 16,0-3 1-16,0-10-2 15,0-6 0-15,0-9-22 0,3-6-12 16,1-7-30-16,-4-3-13 16,0-9-90-1</inkml:trace>
  <inkml:trace contextRef="#ctx0" brushRef="#br0" timeOffset="2133.969">27153 13148 252 0,'-3'-16'93'0,"3"16"-72"0,0-9 18 15,0 9 3-15,0 0-5 16,0 0 1-16,0-3-4 15,0 0-1-15,-4 3-18 16,1 0 6-16,-4 3 6 0,0 0 0 16,-7 6 4-16,-1-2-4 15,-16 12-2-15,6-7-7 16,-24 29-1-16,10-10-4 16,-28 29 0-16,-36 18-3 15,-2-3-1-15,2-2 1 0,15-4 1 16,3-4-5-16,11 4-4 15,11-12-1 1,10-4 1-16,14-15-1 0,7-10-1 16,11-3-4-16,7-9 0 15,7-13-33-15,7-3-13 16,4-3-37-16,-1-7-12 16,4-5-91-1</inkml:trace>
  <inkml:trace contextRef="#ctx0" brushRef="#br0" timeOffset="6020.914">5793 15349 236 0,'0'-9'90'0,"0"-1"-70"0,0 1 10 0,-4 3-1 15,4 0-6-15,0-4 0 16,0 1-3-16,-3-4-3 16,-1 4-9-16,1-1 4 0,-1 1 3 15,-7 3-1-15,4 3 0 16,0 6-4-16,-3 3 1 16,-1 6-2-16,1 4 2 15,-5 3-4-15,1 6 1 0,0 3-3 0,4 1 0 16,-4-1-3-1,-8 3 1-15,5-3-2 16,-1 7-1-16,0-1 1 16,1 10 1-16,-1 13-3 15,4 8 0-15,-4-2 1 16,8 0 2-16,3-10 1 16,7 4 3-16,3-7 1 15,8-6 1-15,10-7-2 16,-3-5 1-16,6-10-2 15,5-4 2-15,-1-11-2 16,7-7 0-16,-7-7-3 16,8-2 1-16,-5-4 0 15,1-2 1-15,-11-4-2 16,-3 0 1-16,-8-3-2 16,-6 0 2-16,-8-3-2 0,-6 6-1 15,-8-3 1 1,-3 4 1-16,-4 5-1 0,-6 7-1 15,-1 9-2-15,0 9 1 16,0 4 1-16,4 0 0 16,7 3-3-16,7-1 0 15,10-5-12-15,8 3-2 16,6-4-25-16,8-6-8 16,7-2-20-16,7-4-7 15,3 0-62 1</inkml:trace>
  <inkml:trace contextRef="#ctx0" brushRef="#br0" timeOffset="6367.34">6100 15992 296 0,'-8'-6'110'0,"8"6"-86"0,0 0 11 0,0 0-1 16,0 9-15-16,0 1-1 15,-3 5-8-15,-1 4-4 16,1 6-3-16,-1 7-3 0,1 2 3 15,-1 16-2-15,4-3 2 16,0-3-2-16,0-3-1 16,4-7-2-16,-1-9-1 15,4 4-40-15,0-11-19 16,1-2-78 0</inkml:trace>
  <inkml:trace contextRef="#ctx0" brushRef="#br0" timeOffset="7027.369">6502 15537 248 0,'-7'-9'93'0,"0"6"-72"0,0-3 7 16,-1 2 0-16,1 1-6 16,0 0-1-16,0-3-3 15,0-3-1-15,0-4-9 16,4-3 1-16,-1 4 4 0,1-4 2 16,-4 0 0-16,0 7 1 15,3 3 0-15,-3 3-2 0,-7 6 1 16,0 3-6-16,0 3-1 15,-1 10-4-15,-2 0-1 16,-1 3-3-16,4 0-1 16,4 12 3-1,-5 7 1-15,-2 9-1 0,3 13-2 16,3 0-2-16,8-4 1 16,3-2 1-16,3-4 2 15,4-9-1-15,11-6-1 16,6-1 1-16,1-9-1 15,10-6 0-15,4-6 0 16,0-13 2-16,0-3 1 16,-4-3 1-16,0-9 0 15,-10-7 0-15,0-3 0 16,-4-10-2-16,-3 4 1 16,-8-3 2-16,-6-1 2 0,-4 4-3 15,-11 3-1-15,-7 3-1 16,-6 10 1-16,-8 9-4 15,-7 12 0-15,-3 16-1 16,0 3 0-16,6 4 2 16,5 2 0-16,9 1-3 15,8-4 0-15,11-3-14 16,10-3-4-16,14-6-27 16,7-6-9-16,11-4-52 15,-4 0-22-15,8 1 14 16</inkml:trace>
  <inkml:trace contextRef="#ctx0" brushRef="#br0" timeOffset="7318.513">6798 16033 292 0,'-11'-10'110'0,"8"10"-86"0,3 0 16 0,0 0 0 16,0 0-13-16,-4 7-1 0,1 2-6 16,-1 4-3-16,-6 2-9 15,6 10-3-15,-3 13 1 0,0 12-5 16,4 0-1-16,-1 1 0 16,1-8 0-16,3-5-3 15,0 0 0-15,3-10-40 16,4-3-17-16,4-6-59 15,10-10-62 1,-7-9 60-16</inkml:trace>
  <inkml:trace contextRef="#ctx0" brushRef="#br0" timeOffset="7972.101">7190 15556 260 0,'0'-19'96'0,"0"10"-75"0,0-4 8 0,0 7-3 16,0 0-3-16,0-3 1 15,-4 5-2-15,1-2 1 16,-1-3-13-16,-3 6 1 0,0-4 2 15,0 1-1-15,3-3 3 16,-6-1-4-16,3-5 1 16,0-1-5-16,0 0 1 0,0 1-1 15,-1 5 3 1,-2 7-3-16,-1 3-2 16,1 3-2-16,-1 16 0 0,1 3-4 15,-5 9 0-15,5 1 1 16,-11 5 2-16,3 10-1 15,4 16-1-15,3 9 1 16,4-9 1-16,7-1-1 16,7-8-1-16,4-7-2 15,7-10 1-15,3-5 1 16,0-13 0-16,4-1 0 16,-1-8 2-16,5-10-1 15,-1-3-1-15,4-7 5 16,-1-5 4-16,1-14-3 15,-4-5 2-15,-3-7-3 16,-11 0 2-16,-7 10 0 0,-10 0 1 16,-12 6-2-16,-9 6-1 15,-1 9-6 1,-3 10-1-16,0 19 1 0,-4 9 2 16,4 10-2-16,3 0-2 15,4-1 2-15,3 1 2 16,8-7-5-16,6-3 1 15,11-6-17-15,4 0-6 16,3-9-25-16,7-4-10 16,4-6-71-1,10-3-67-15,0 0 67 0</inkml:trace>
  <inkml:trace contextRef="#ctx0" brushRef="#br0" timeOffset="8830.13">7624 15926 260 0,'0'-15'99'0,"0"5"-77"0,3-6 13 16,-3 10 3-16,0-3-2 15,0 6 2-15</inkml:trace>
  <inkml:trace contextRef="#ctx0" brushRef="#br0" timeOffset="9005.816">7627 15870 588 0,'-3'19'42'0,"-1"12"-4"0,-3 7-11 15,0 5-3-15,-4 17-9 16,1 9-4-16,3 6-6 15,-4-9-2-15,4-6-1 16,0-10-2-16,0 0-2 0,0-9 1 16,0-7-6-16,7-9 0 15,-4-6-46-15,-3-3-19 16,4-7-34-16,3-2-14 16,-11-4-17-1</inkml:trace>
  <inkml:trace contextRef="#ctx0" brushRef="#br0" timeOffset="10239.648">26797 12001 264 0,'11'-16'101'0,"-11"16"-78"0,17-16 4 16,-17 16-3-16,11-6-1 16,-1 0 3-16,8-7 9 15,0 4 4-15,-1-4-20 16,1 4 11-16,-4-1 5 0,-3 4-6 15,-11 6 0-15,0 0-3 16,-14 19-1-16,-1-3-3 16,-13 18-2-16,7-6-2 15,-14 13-1-15,7-6-5 0,-25 21-2 16,10-12-6 0,-27 31-3-16,-18 16 0 0,6-6 1 15,5-10-3-15,6-3 0 16,4-9 1-16,7 3 2 15,11-13-3-15,10-9-2 16,7-10-16-16,8-9-5 16,6-9-23-16,7-10-10 15,8-12-30-15,6-6-10 16,4-4-74 0</inkml:trace>
  <inkml:trace contextRef="#ctx0" brushRef="#br0" timeOffset="10763.412">26829 10712 192 0,'14'-19'74'0,"-14"19"-58"0,10-16-4 0,-10 16-6 15,4-3 9-15,-4 0 7 16,0 0 5-16,0 0 1 16,0 3-15-16,0 0 10 0,-7 3 4 15,3 0-1-15,-6 3 2 16,3-2 1-16,-7 5 2 16,3 0 1-16,-10 13 0 15,3-3-6-15,-21 22-4 16,8-7-8-16,-33 29-1 15,15-10-8-15,-18 13-1 0,10-12-2 16,-3 8 1-16,11-12-2 16,-7 10 2-16,10-7-9 15,3-3-3-15,8-9-37 16,7-9-15-16,3-7-35 16,15-10-13-16,-1-2-29 15</inkml:trace>
  <inkml:trace contextRef="#ctx0" brushRef="#br0" timeOffset="11546.65">26772 8191 208 0,'14'-19'79'0,"-14"19"-61"0,7-9 17 0,-7 9 5 15,0 0-6-15,0 0 1 16,0 0-9-16,0 0-2 16,0 0-13-16,0 0 7 0,-3 3 4 15,-1 0-2-15,-6 6-2 16,3 1 1-16,-14 12 0 15,3-3-2-15,-28 15 2 0,7 1-6 16,-31 30 0-16,13-11-8 16,-31 21-1-16,21-15 0 15,-28 12 0-15,21-13-5 16,-7 10 1-16,-4 13 0 16,18-16 0-16,18-13-7 15,20-19-3-15,5-5-65 16,10-4-30-16,6-7-63 15</inkml:trace>
  <inkml:trace contextRef="#ctx0" brushRef="#br0" timeOffset="14431.256">8139 15475 208 0,'3'-13'79'0,"1"7"-61"0,-1-4 17 15,-3 4 3-15,7 0 0 16,-7-7 4-16,0 4-6 15,0 0 1-15,0-1-21 16,0 4 6-16,0-3 2 0,-10 9-8 16,3 0-2-16,0 0-6 15,-1 6-3-15,1-3 0 16,-3 6 1-16,-4 4-1 16,0 3 0-16,0 2-3 15,-1 1-2-15,-2 0-2 16,3 3 1-16,0-3 3 15,-1 0 1-15,5-1-4 0,3-2-1 16,3 0-2-16,4-7 3 16,4 7-2-16,3-7-1 15,3 1 5-15,1-7 3 16,3 6-3-16,0-3-1 16,4 4 4-16,0-1 2 15,-1 7-2-15,4 3-3 16,0 0-3-16,4 9 1 15,0 0 1-15,-4 0 2 16,0 0-1-16,-3 1 2 16,-8-1 2-16,-3-3 4 15,-3 0 2-15,-8 0 1 16,-6-3-2-16,-4 0-1 16,-4 0-5-16,-3 0-1 0,0-3 1 15,0 0 0-15,-1-7-5 16,1-3 1-16,0-5 0 15,4-4 0-15,2-4 2 16,5-2 1-16,6-6-4 16,4-4-1-16,4-3 1 15,6-6 2-15,5-9 0 16,2-13 2-16,4-13-2 16,8 0 2-16,2 1-2 15,1-1 2-15,-4 1-2 16,-3-4 2-16,-7-3-2 15,-4 0-1-15,-14 10 1 16,-14 6 1-16,-4 9 1 16,-3 10 1-16,0 9-5 0,3 9 1 15,0 10-2-15,4 6-2 16,4 6 0-16,3 7 3 16,3 0-13-16,4 6-6 15,4 3-29-15,6 3-11 16,4 0-18-16,4 7-6 15,7-1-62 1</inkml:trace>
  <inkml:trace contextRef="#ctx0" brushRef="#br0" timeOffset="14741.874">8467 16005 236 0,'-4'0'88'0,"4"0"-69"0,0-4 22 16,0 4 6-16,0 0 4 15,0 0 4-15,0 0-4 16,0 0-1-16,0 4-28 16,0 5-6-16,-3 7-2 0,-1 6-4 15,1 12 2-15,-4 10-5 0,-1 19-2 16,1-10-2-1,0 3-3-15,0-8 1 16,4-8-1-16,3-5-5 16,3-7-1-16,1-6-39 0,3-6-18 15,0-10-29-15,4-6-11 16,3-3-37 0</inkml:trace>
  <inkml:trace contextRef="#ctx0" brushRef="#br0" timeOffset="15373.124">8982 15544 260 0,'0'-19'96'0,"0"13"-75"0,0-1 10 0,0 4 1 0,-4-3-7 15,1 6 0-15,-1-9 6 16,1 5 3-16,-1-2-18 16,1-3 11-16,-1-1 3 0,-3 7-2 15,-4-3 0-15,1 0-6 16,-8-1-4-16,1 1-6 16,-5 3-2-16,1 6-4 15,-3 3-1-15,-1 4-3 16,4 2-2-16,-4 4 1 15,7 6-1-15,1 3 0 16,3 0 0-16,3 3 0 16,7 1 0-16,4-1-3 15,8 0 2-15,6-6 1 0,3-6 0 16,8-7 4-16,3-9 5 16,0-6-1-16,1-4 3 15,-1-5-2-15,-3-4 2 16,-4-6-2-16,-4 3 0 15,1-3-1-15,-4 0 0 16,-3 6-2-16,-1 3 1 16,-3 4 2-16,-3 5 2 15,-1 7-3-15,-3 7-3 16,0 5-2-16,-3 10 0 0,-1 9-2 16,1 13-1-1,-4 19-2-15,0 0 1 0,0 6 3 16,0-7 1-16,3-2-4 15,1 0 1-15,-1-4-2 16,4-9 0-16,0-9-29 16,4-4-12-16,-1-15-33 15,1-6-13-15,3-13-84 16,0-4-67 0,0-2 97-16</inkml:trace>
  <inkml:trace contextRef="#ctx0" brushRef="#br0" timeOffset="16139.396">11913 13722 224 0,'-14'13'85'0,"14"-4"-66"0,0 0 10 0,0-9 2 16,4 3 7-16,-1 1 7 16,4-4 4-16,4-4 5 15,-1-2-30-15,8-3 13 0,3-4 4 16,4 1-6-16,7-4-3 16,7-3-7-16,6-3-2 15,5-9-6-15,3-13 0 0,3-12-8 16,15-4-3-1,6 4-6-15,1 5 0 0,0 4 0 16,-15 7 0-16,-7 8 0 16,-10 4 2-16,-10 6-19 15,-8 0-6-15,-7 13-32 16,-7-1-15-16,-7 1-45 16,0 9-19-16</inkml:trace>
  <inkml:trace contextRef="#ctx0" brushRef="#br0" timeOffset="16680.403">11913 12593 272 0,'-14'10'104'0,"7"-4"-81"0,-7 3 14 0,7-6-1 15,3-3-4-15,1 10 1 0,-1-10-3 16,1 6-1-16,3-6-16 16,0 3 1-16,0-3 0 0,3 6 4 15,1-2 1-15,3-4 1 16,0 0 0-16,7-10-3 16,7 1 2-16,11-4 1 15,17-15 0-15,15-19-9 16,7 0-2-16,6-9-1 15,15-4 0-15,7 13-4 16,-4-3-1-16,-7 12-1 16,-14 1-2-16,-14 5 1 15,-10 10 1-15,-12 7-1 16,-9 2-1-16,-12 7 1 0,-6 3 1 16,-4 6-32-16,-7-3-12 15,-4 9-28-15,1-3-8 16,-4 4-56-16,7-1-22 15,-7 4 23 1</inkml:trace>
  <inkml:trace contextRef="#ctx0" brushRef="#br0" timeOffset="19834.296">9419 16014 268 0,'0'-9'101'0,"0"9"-78"0,0 0 17 15,0 0 3-15,0 0-12 16,0 0-3-16,0 0-3 15,0 6 1-15,0 3-14 0,4 1 2 0,-4 5 2 16,3 7-2-16,-3 10 0 16,0 8-6-16,0 17-3 15,0-1-2-15,0-6-3 16,0-2 1-16,0-8 1 16,0 4 1-16,0-9 1 15,0-7-5-15,4-9-1 16,-4-1-2-16,3-5 0 15,1-7-35-15,-1-3-16 16,4-6-41-16,0-3-16 16,4-7-18-1</inkml:trace>
  <inkml:trace contextRef="#ctx0" brushRef="#br0" timeOffset="20252.628">9839 15494 228 0,'4'-29'88'0,"-1"17"-69"0,4-10 15 0,-7 9 3 15,4 4 1-15,-4-1 4 16,0 4-6-16,0 3-1 16,0 3-20-16,0 9 2 0,0 4 1 15,0 9 1-15,0 0 1 16,0 3-7-16,0 6-3 16,0 4-5-16,3 9-2 15,-3 15-1-15,0 4-2 16,0-3 1-16,0-4-1 15,0-6 0-15,0-3 0 16,0-6 0-16,0-7 0 16,4-5-22-16,-1-11-8 15,1-2-27-15,3-6-11 16,0-4-39-16,3-6-17 0,-3-3 17 16</inkml:trace>
  <inkml:trace contextRef="#ctx0" brushRef="#br0" timeOffset="20770.062">10061 15647 232 0,'4'-19'88'0,"-4"10"-69"0,0 0 11 16,0 9 1-16,0-4-2 15,-4-2 5-15,4 6-1 16,0-3 0-16,-3-3-18 15,3 6 2-15,-4 6 3 0,-3-3-2 0,-3 7-1 16,2 8-5-16,1 4-2 16,0 10-6-16,0 5-1 15,0 7-1-15,4 6 1 16,-1-6-4-16,1 3 0 16,3-3 1-16,3-6 0 15,4-1 0-15,4-2 2 16,6-10 3-16,12-9 4 15,2-7 0-15,8-6 2 16,7-9 0-16,0-7 1 16,-4-9 2-16,-3-9 4 15,-4-13-4-15,-3-6 0 16,-7-6-4-16,-8-1 1 16,-9 4-2-16,-8 0 0 0,-8 9-5 15,-9 0-1 1,-15-3-3-16,-7 0-1 0,-3 6-1 15,0 13 0-15,6 12 0 16,5 13 0-16,6 9-3 16,7 4 1-16,4-1-25 15,7 4-8-15,7-4-23 16,4 7-10-16,6-7-22 16,8 0-9-16,-1 1-37 15</inkml:trace>
  <inkml:trace contextRef="#ctx0" brushRef="#br0" timeOffset="22323.307">25583 10110 220 0,'-24'3'82'0,"24"-3"-64"0,-11 0 11 0,11 0-1 16,0 0-8-16,0 0 1 15,0 3-3-15,0-3-2 16,4 3-8-16,-1 0 4 0,8 4 3 15,-4-4 2-15,7 0 1 16,4 0 0-16,3-3-2 16,0 0-2-16,4-3 1 15,3-3 3-15,7-7 3 16,18-9-2-16,21-6-2 16,11-3-5-16,-11 2 0 15,-18 7-5-15,54-12 1 16,-26 6-3-16,22 0 0 0,-18 2-3 15,15-2 1-15,-22 3 0 16,-4 6 3-16,-13 4-3 16,-15-1 0-16,-6 3 1 15,-8 4 0-15,-7 0-2 16,-7 2-2-16,-3 1 1 16,-4 3-1-16,0 0-3 15,-3 0 2-15,-1 0 1 16,-3 3 0-16,0 0-20 15,-7 3-7-15,0 0-39 16,-7 3-17-16,0-3-87 16</inkml:trace>
  <inkml:trace contextRef="#ctx0" brushRef="#br0" timeOffset="25887.246">10700 15973 244 0,'3'-6'90'0,"-3"3"-70"0,0 0 13 16,0 3-1-16,0 0-4 16,0 0 3-16,0 0 5 15,0 3 4-15,4 0-21 16,-1 3 5-16,1 7 0 0,-1 2-6 16,1 4-3-16,-4 6-6 15,0 7-4-15,0 2-2 0,-4 13 0 16,4 3-4-16,-3-6 0 15,-1-3 1 1,4-6 0-16,0-4 0 0,0-9 2 16,0-3-6-16,0-1 1 15,0-5-28-15,0-7-9 16,0-3-24-16,0-6-8 16,4-3-73-1</inkml:trace>
  <inkml:trace contextRef="#ctx0" brushRef="#br0" timeOffset="26302.335">11067 15330 260 0,'3'-28'99'0,"-3"19"-77"0,0-1 9 15,0 7-2-15,0 0 0 16,0 3 2-16,0 0-3 16,0 0-3-16,0 10-13 15,0 5 6-15,0 10 4 0,0 7 0 0,-3 2-1 16,-1 7-9-16,1 0-3 15,-1 6-5-15,1 9-3 16,-5 4 0-16,1 6 1 16,0-7-1-16,4-6-1 15,-1-2-2-15,4-7 1 16,0-7 1-16,0-9 0 16,0 1-22-16,4-11-10 15,-1-5-24-15,4-4-7 16,0-6-75-1,8-6-48-15,2-6 80 16</inkml:trace>
  <inkml:trace contextRef="#ctx0" brushRef="#br0" timeOffset="26932.836">11462 15600 220 0,'7'-9'85'0,"-7"2"-66"0,7-5 10 16,-7 9-1-16,3 0-3 16,1-4 0-16,-1 1-3 15,1-3-2-15,0-1-10 16,-1-2 2-16,1-7 4 0,-1 0 5 16,1 0 4-16,-4-6-7 15,0-6-3-15,0 0 0 0,0 2 3 16,-4 7-1-16,1 4-1 15,-4 2-4-15,-1 6 0 16,-2 7-5-16,-1 6 1 16,1 7-5-16,-4 6 0 15,-1 5 1-15,1 14 0 16,0-1-5-16,0 7 1 16,0 0 0-16,3 6 0 15,1 13 0-15,3 5 0 16,3 1 0-16,4-6 0 15,4-10-3-15,6-9 2 16,5-7 5-16,2-9 2 16,4-6-2-16,4-6-1 15,3-7 3-15,4-6 1 16,0-6-1-16,-4-7-1 16,-3-6-1-16,-8-6 0 0,-6 0 2 15,-8-3 3 1,-6 9-2-16,-11 0-2 0,-4 4-2 15,-7 5 0-15,1 7-4 16,-1 6 0-16,0 10 1 16,1 6 0-16,2 6-3 15,5 0 0-15,3 0-5 16,7-3-2-16,3 0-26 16,4-3-9-16,7-4-6 15,4-2-1-15,3 2-4 16,4-2-1-16,3-4-67 15,10-2-47-15,1-4 72 16</inkml:trace>
  <inkml:trace contextRef="#ctx0" brushRef="#br0" timeOffset="27158.144">11836 15835 336 0,'0'-19'126'0,"0"13"-98"0,0 0 21 0,0 6 2 0,0 0-17 16,0 12-2-16,-4 7-13 15,1 6-4 1,-4 4-8-16,0 8-5 0,-1 1-1 16,-2-1-1-16,-1 4 0 0,4 3 0 15,0-3 2 1,4-3-6-16,3-4 1 0,3-9-41 16,4-6-16-1,4-10-29-15,3-9-12 0,0-6-36 16</inkml:trace>
  <inkml:trace contextRef="#ctx0" brushRef="#br0" timeOffset="27521.306">12037 15390 272 0,'0'-41'101'0,"3"22"-78"0,4-21 11 0,-3 24 1 15,-1 0-6-15,1 1 1 16,-1 5 2-16,-3 10 3 16,0 10-19-16,0 12 2 0,-3 15 0 15,-1 7-6-15,1 3-2 16,-1 6-3-16,1 4 0 15,-1 12-4-15,1 6-2 16,-1-3 0-16,4-9-1 16,0-3-3-16,0-7 0 0,0-6-20 15,0-6-8 1,4-10-17-16,-1 3-5 16,4-12-12-16,4-6-4 0,3-10-55 15</inkml:trace>
  <inkml:trace contextRef="#ctx0" brushRef="#br0" timeOffset="28149.943">12446 15581 232 0,'0'0'88'0,"0"0"-69"0,0 0 13 15,0 0 0-15,0 0 3 0,0 0 3 16,0-3-5-16,0 0-3 16,4-3-16-16,-1-4-2 0,4 1 1 15,0-4-1-15,0-2 3 16,0-7-4-16,0-6 1 16,0-7 2-16,-3-6 1 15,-1 4-2-15,-3 2 0 16,0 4-1-16,-3 6 0 15,-4 6 2-15,-4 3 4 16,-3 16-10-16,0 7-2 16,-4 5-4-16,1 19 1 15,-4 10-2-15,-1 3 2 16,-2 3-4-16,-1 10 0 16,0 8 1-16,4 17 0 0,4-4 0 15,2-6 0-15,8-6 0 16,7-12 2-16,7-1-3 15,4-9 0-15,3-10 1 16,4-6 2-16,3-9-1 16,4-9-1-16,-1-7 3 15,8-9 2-15,3-7 0 16,1-3 2-16,-1-6-4 16,-3-6 0-16,-8 3 5 15,-2-3 3-15,-15 0-2 16,-11 3 2-16,-14 6-6 15,1 9-1-15,3 1-4 16,-15 18-1-16,5 10-1 16,-1 9 0-16,0-3 0 0,4 1-2 15,4-1-17-15,2-3-9 16,8-4-26-16,4-2-12 16,3-7-30-16,7-2-11 15,7-10-41 1</inkml:trace>
  <inkml:trace contextRef="#ctx0" brushRef="#br0" timeOffset="29070.505">27238 7297 200 0,'-4'-6'74'0,"4"6"-58"0,4-9 12 15,-4 9-1-15,4-3-2 16,-4-1 0-16,3-5-6 16,1 3-1-16,3-4-10 0,-4 1 6 15,1-1 5-15,-1 1 3 16,-3 0 4-16,0-1-3 0,-3 1-2 16,3 3-3-16,-7 2-1 15,0-2-3-15,-8 12-1 16,1-6 1-16,-17 16 2 15,2-3-7-15,-34 15-3 16,10-3-1-16,-21 9-1 16,14-5-2-16,-49 18 1 15,20-3-4-15,-20 15-2 16,-29 13 4-16,11-9 1 16,22-10 0-16,20-6-2 15,14-9-2-15,22-7-1 16,14-9-1-16,14-6 3 15,10-3-46-15,14-7-21 16,8-6-104 0</inkml:trace>
  <inkml:trace contextRef="#ctx0" brushRef="#br0" timeOffset="29453.831">27150 6021 232 0,'35'-34'88'0,"-35"34"-69"0,21-29 6 0,-17 20 20 16,-1 6-27-16,-3-6 27 16,0 2-26-1,-14 7 17-15,0 7-21 0,-32 5 21 16,-3 10-21-16,-46 19 13 16,3 3-17-16,-46 15 1 15,11 4-7-15,-70 31-1 16,20-3-2-16,-13 6-6 15,35-9 2-15,3-3-67 16,35-16 37-16,22-7-164 16,35-8 108-16,39-7-68 0</inkml:trace>
  <inkml:trace contextRef="#ctx0" brushRef="#br0" timeOffset="31840.466">12958 15754 260 0,'0'-19'99'0,"0"10"-77"0,3-4 11 0,-3 10 0 16,0 0-12-16,0 0 1 15,0 3 2-15,0 0 2 16,0 9-13-16,0 4 1 0,0 15 2 16,0 13-4-16,0-1-2 0,0 4-5 15,0 3-2-15,-3 3 1 16,-1 4 0-16,0 5-2 16,1 1 1-16,-1-1-4 15,1-12 0-15,-1 0 1 16,4-9 2-16,0-10-14 15,0-6-7-15,0-6-26 16,4-7-11-16,-1-2-10 16,1-11-4-16,3-5-46 15</inkml:trace>
  <inkml:trace contextRef="#ctx0" brushRef="#br0" timeOffset="32021.459">13293 15243 312 0,'0'-19'118'0,"0"9"-92"0,3-5 15 0,-3 12 2 15</inkml:trace>
  <inkml:trace contextRef="#ctx0" brushRef="#br0" timeOffset="32203.337">13296 15205 594 0,'0'28'35'16,"0"7"-19"-16,0 9-6 0,4 3-3 0,-1 9-3 15,1 4-3 1,-1 6 2-16,1 3 0 0,-1 0-1 16,1-7-2-16,-1-2 1 15,1-10-1-15,-1-12-5 16,1-1 1-16,0-9-44 15,-1-15-67 1,4-10 12-16,4-12-36 16</inkml:trace>
  <inkml:trace contextRef="#ctx0" brushRef="#br0" timeOffset="32591.958">13420 15167 236 0,'-7'-3'90'0,"3"6"-70"0,1 4 21 0,-1-1 7 16,1 0-2-16,-1 4 3 16,4 5-5-1,4-2-1-15,-1 6-23 0,8 6 6 0,6-6 4 16,8-1-3-16,10-2 1 16,8-7-11-16,-1-2-5 15,4-7-7-15,-4-7-4 16,-3 7 0-16,0-3-1 15,-8 0 2-15,-2 0 1 16,-8 6 1-16,-4 10 2 16,-6 9-1-16,-7 6 2 15,-4 6-4-15,-7 10 0 0,-4 6-1 16,-7 10-2-16,4 9 1 16,-3 0-1-16,-1-6 0 15,4-7 0-15,0-9 0 16,3 0 0-16,4-12-18 15,0-10-8 1,7 0-37-16,0-13-15 0,4 1-58 16,-1-10-26-16,-3-6 26 15</inkml:trace>
  <inkml:trace contextRef="#ctx0" brushRef="#br0" timeOffset="33515.583">11793 7595 260 0,'-24'22'99'0,"10"-6"-77"0,-8 9 7 0,12-16-1 0,3 4-6 15,0-1 1-15,0 1-1 16,7-4-2-16,3 1-10 16,4-4 7-16,4-3 3 0,6-3 1 15,5-3 2-15,6-13-2 16,7-9 2-16,18-12-2 16,21-7-1-16,11-6-2 15,3-1-1-15,14-5-16 16,18-7-5-16,-3-3 7 15,-4 1 5-15,-4 2-3 0,-3 6-3 16,-7 14-1 0,-18 8-1-16,-14 10 0 0,-18 6 2 15,-24 10-32 1,-15 6-45-16,-17 6-21 16,-7 9-82-1</inkml:trace>
  <inkml:trace contextRef="#ctx0" brushRef="#br0" timeOffset="35267.199">14277 15807 220 0,'3'-28'85'0,"-3"18"-66"0,-3-5 16 0,3 15 4 16,0-3 1-16,0 3 5 15,0 0-7-15,-4 9 0 16,1 7-22-16,3-4 8 0,0 20 6 16,-4 5-7-16,4-5-1 15,-3 5-11-15,3-2-4 16,0-1-4-16,-4-6 0 0,4 7-2 15,0-4-1-15,0-3 1 16,0-6-1 0,0 0-3-16,0-3 2 0,4-9-23 15,-1-7-10-15,1-6-24 16,-1-7-9-16,4-5-57 16,4-1-60-1,3-6 64-15</inkml:trace>
  <inkml:trace contextRef="#ctx0" brushRef="#br0" timeOffset="35751.054">14633 15431 288 0,'11'-41'107'0,"-11"19"-83"0,3-6 8 0,-3 18 1 16,0 1-6-16,4 0 2 15,-1-1-8-15,1 4-2 16,-1 3-11-16,5 3 4 0,-1 3 1 16,3 3 2-16,1 7 1 15,3-1 0-15,3 1 0 16,1 12 3-16,-4-3 0 16,0 3-6-16,-3 6 0 15,-4-2-4-15,-7 2 0 16,-4 10-5-16,-3-1-1 0,-3 4-1 15,-4 7-2-15,-4-4 1 16,4-10 1 0,0 1-1-16,3-7-1 0,4-6-2 15,4-6-1-15,3-6 2 16,3-1 0-16,4-6 3 16,7-6 1-16,0 0-1 15,4 0 1-15,3 0-4 16,4 0-2-16,3 0 2 15,0 0 2-15,4 4 0 16,-4-4 2-16,1 3-18 16,-1-3-4-16,-3 3-31 15,-1-3-12-15,-3 0-23 16,-3 0-8-16,0-3-55 16</inkml:trace>
  <inkml:trace contextRef="#ctx0" brushRef="#br0" timeOffset="36201.743">15208 15406 244 0,'4'-28'93'0,"-1"9"-72"0,4 0 22 0,-3 9 6 15,-1 1-6-15,1-3 1 16,3 2-9-16,-3 4-2 0,3 3-18 15,0 9 2-15,-4 7 1 0,1 8-4 16,-4 8 2-16,-4 5-5 16,-3 7-1-16,-3-3-2 15,-1 2 2-15,-3 1-5 16,0 3-3-16,0-3 1 16,0 3 0-16,3-10-1 15,4-6-2-15,7 1-2 16,3-11-1-16,4-2 6 15,4-7 5-15,3-2 2 16,4-4 4-16,6-3-9 16,5-3-3-16,-1 0-2 15,4 3 0-15,-1 3 0 16,-2 0 0-16,-1 3 0 0,-3 0 0 16,-4 1-16-16,-4-1-4 15,-3-6-25-15,1 6-12 16,-5-6-11-16,-3 0-6 15,0-6-30-15,0 6-11 16,0-3 8 0</inkml:trace>
  <inkml:trace contextRef="#ctx0" brushRef="#br0" timeOffset="36562.989">15706 15650 296 0,'-4'-12'110'0,"4"12"-86"0,4-10 24 15,-4 7 5-15,3-3-11 16,-3 3-2-16,4-3-14 15,-1 6-3-15,1 15-14 16,-4 4 3-16,0 16 2 0,-4 12-7 16,1 6-2-16,-4 0-3 15,0 0-2-15,0 1 1 16,0-7 1-16,-1 3-1 0,1-9-1 16,4-7-6-1,-1-6-1-15,4-2-41 16,0-8-18-16,0-11-13 0,0-7-2 15,0-7-56 1</inkml:trace>
  <inkml:trace contextRef="#ctx0" brushRef="#br0" timeOffset="37171.177">15265 15327 152 0,'0'-3'57'0,"0"3"-44"0,-4 0 18 0,4 0 8 16,0 0-7-16,0 0 1 16,-3 0-3-16,3 0 1 15,0 0-17-15,0 0 10 0,0 0 5 16,0 0 5-16,-4 3 1 16,-3 0-5-16,0 7-4 15,0-1-10-15,-4 1-3 16,1-1-3-16,-1 7-1 15,-3-4-5-15,0 1-1 16,0-1-3-16,0 7-3 16,0-3-1-16,3-7 3 0,0 7 0 15,4-3 3-15,0-4-1 16,0 0-1-16,4 1-4 16,-1-4-2-16,4-6-37 15,0 0-16-15,0 0-6 16,-3 3 2-16,3-3-69 15</inkml:trace>
  <inkml:trace contextRef="#ctx0" brushRef="#br0" timeOffset="39408.892">16090 15494 244 0,'-7'-4'90'16,"4"-2"-70"-16,3 6 10 0,0 0-1 0,0-3 2 16,3-3 4-16,1-4-4 15,3-2 1-15,0-4-18 16,3-6 1-16,4 3-1 0,1-3 1 16,2 4 4-16,1-1-7 15,0 3-2-15,3 7 1 0,0 6 0 16,-4 6-1-1,1 9 1-15,-4 10-4 16,-7 6 1-16,-3 1-5 0,-8 5 0 16,-3 1-1-16,-3 2-2 15,-1 1 1-15,0 3 1 16,1-1-1-16,-1 4 2 16,4-6-4-16,0-4 0 15,7-2 1-15,0-7 0 16,4-3 0-16,-1-3 2 15,4-10 8-15,4 0 3 16,3 1-6-16,0-10-2 16,4 0-3-16,3 0-2 15,4-10 1-15,3 1 1 16,-3 3-3-16,-1-4 0 0,1 1-41 16,-4-1-17-16,-3 1-16 15,-1 3-7-15,-3 0-74 16</inkml:trace>
  <inkml:trace contextRef="#ctx0" brushRef="#br0" timeOffset="39951.997">16771 15287 272 0,'7'-44'104'0,"-7"25"-81"0,0 0 9 0,0 16-2 16,0-3-10-1,-3-1 1-15,-1 1-1 0,-3 3 0 16,0 3-11-16,0 3 3 0,-4 7 4 16,1 2-2-16,-4 7 0 15,0 9-4-15,-4 10-1 16,0 2-3-16,1-2-1 15,2 9-3-15,1 0-2 16,4-6 1-16,3 6 1 16,7 3-3-16,3 0 0 15,4-3 3-15,7-9 1 16,4 0 1-16,3-10 0 0,4-6 2 16,7-13 3-16,6-9 2 15,1-9 1-15,0-13-2 0,0-3 1 16,-7-7-4-16,-8 10-2 15,-6-3 4-15,-11 3 2 16,-7 0-6 0,-11 4-1-16,-6-1-2 15,-11 3 1-15,-1 7-2 16,1 2-1-16,0 4-2 16,3 6 1-16,4 4-6 15,3 2 0-15,4 7-26 16,4-4-8-16,3 10-17 0,3 0-6 15,4 0-5 1,4 0-2-16,3-3-58 16</inkml:trace>
  <inkml:trace contextRef="#ctx0" brushRef="#br0" timeOffset="40220.061">17156 15653 280 0,'14'-25'107'0,"-11"16"-83"0,1 6 24 0,-4 3 4 16,0 0-5-16,0 0-1 15,0 3-12-15,-4 6-6 16,1 10-16-16,-4 9 1 0,0 10 1 16,0 9-5-16,-4 0-3 0,0-3-1 15,1 6-1-15,-1-6-2 16,1-3-2-16,-1-4-2 15,4-2-1-15,3-7-23 16,4-3-7-16,4-6-33 16,3-10-12-16,4 1-87 15</inkml:trace>
  <inkml:trace contextRef="#ctx0" brushRef="#br0" timeOffset="40791.188">17515 15337 272 0,'-14'-16'101'0,"11"10"-78"0,-1-4 17 0,1 4 3 16,3 0-3-16,0-4 0 0,3-2-2 15,4-7-1-15,4 7-20 16,3-4-4-16,0 3 1 15,4 4-8-15,-1 3-1 0,1 6 1 16,0 9 1-16,-1 10 3 16,-6 9 1-16,-4 16 3 15,-7 0 2-15,-4 0-5 16,-3 3-1-16,-7-3-6 16,-3 0-1-16,-1-1 1 15,0 1 0-15,4-3-2 16,4-3 1-16,3-4-4 0,3-9 0 15,4 4-1 1,7-11 0-16,4-5 4 16,-1-7 3-16,8-6-2 15,0-6 0-15,6-3-1 0,1-7-2 16,0-3-30-16,3 0-15 16,4 4-24-16,3-1-9 15,-3 0-64 1,3 4-66-16</inkml:trace>
  <inkml:trace contextRef="#ctx0" brushRef="#br0" timeOffset="41148.035">17985 15139 300 0,'-29'-22'112'0,"19"19"-87"0,-1-3 15 0,4 6 3 0,0 6-9 16,0-3 1-16,4 10-3 15,3-1 2-15,0 4-18 16,7 3 11-16,3 0 3 0,8-4-4 16,3-2-1-16,7-4-3 15,0 1 1-15,4-10-9 16,0 0-1-16,0 0-9 16,-4 9-3-16,-3 10 1 15,-8 6 3-15,-6 9 0 16,-11 4 2-16,-7 6-4 15,-4 3-2-15,-3-3 0 16,-4 12 1-16,1-5-3 16,-1 2-2-16,4-9 2 15,0-7 0-15,3-8-15 0,4-7-6 16,7-7-29-16,0-5-12 16,4-7-31-16,-1-6-11 15,4-4-67 1</inkml:trace>
  <inkml:trace contextRef="#ctx0" brushRef="#br0" timeOffset="41982.695">11917 11330 236 0,'-7'6'90'0,"3"-9"-70"0,1 0 13 0,3-1-1 15,0 1-2 1,0-3 4-16,3 0-5 16,1-1-1-16,-1-2-15 15,4 3 1-15,4-4 0 0,7 1-3 0,17-4 1 16,14-5 2-16,18-17 3 16,7-12-5-16,25-25 1 15,18-3-6 1,-1-4-2-16,11-5-2 0,4 2-3 15,-12 4 1-15,-16 12-1 16,-19 13-27-16,-20 12-11 0,17-6-191 31,-63 37 93-15</inkml:trace>
  <inkml:trace contextRef="#ctx0" brushRef="#br0" timeOffset="42382.276">11889 9941 264 0,'-7'6'99'0,"7"-3"-77"0,3 6 15 0,1-9 5 15,-1 7-1-15,4-7 5 16,0-7-10-16,4 4-4 16,6-12-18-16,12-4 2 0,10-3 4 15,13-10-7-15,8-11 0 16,0-4-7-1,7-16-4-15,15-6-1 0,6 3-1 16,-4 6 0-16,-6 4 2 16,-11 3-25-16,-7 9-10 15,-11 0-21-15,-6 3-6 16,-12 0-36-16,-6 1-14 16,-4-1-10-1</inkml:trace>
  <inkml:trace contextRef="#ctx0" brushRef="#br0" timeOffset="42725.299">11952 8780 256 0,'-7'0'96'0,"7"0"-75"0,-3 0 12 16,3 0 2-16,0 0-4 15,0 0 2-15,0 0-10 16,0 0-1-16,0-6-13 0,7 3 3 0,7-6 4 16,14-10-2-16,18-16 2 15,14-15-7-15,7 6-1 16,14-6-4-16,21 0-3 15,8 9 0-15,-5 0 1 16,12 4-3-16,-4 5 0 16,-7 7-96-16,-15 3-44 15,-6 0-9 1</inkml:trace>
  <inkml:trace contextRef="#ctx0" brushRef="#br0" timeOffset="44381.54">18535 15537 288 0,'0'-12'110'0,"0"6"-86"0,0-10 31 0,0 13 7 15,0-7-8-15,3 1 0 16,-3 0-17-16,0 2-8 16,4 7-16-16,-4 7 2 0,0 5 5 15,0 13-11-15,-4 7-2 16,1 11-5-16,-4 17 1 15,0 6-2-15,0-3-1 16,0-4-2-16,0-6 1 16,3-9 1-16,4-6 2 15,0-10-28-15,4-9-11 16,3 0-37-16,3-10-16 0,1-9-87 16</inkml:trace>
  <inkml:trace contextRef="#ctx0" brushRef="#br0" timeOffset="45113.698">18874 15205 280 0,'-18'0'107'0,"11"0"-83"0,-4-3 10 0,4 3 2 16,0 0 2-16,4-3 6 15,-1 0-8-15,1 3-2 16,3-7-19-16,3 1 2 0,4-3 3 16,4-1-2-16,3-2 1 15,7-1-1-15,4-2-2 16,-1-1-8-16,1 3-3 15,-4 4-1-15,-3 3 2 16,0 2 1-16,-8 4 1 16,-3 4 2-16,-3 5 4 15,-8 0-4-15,-3 1 0 16,0 6-4-16,-3-4-1 0,-5 1-3 16,1-1 1-1,0 4-4-15,0 3 0 0,0-1 1 16,3 11 0-16,1-1 0 15,-1 0 0-15,1 0 0 16,6-6 0-16,4 3-3 16,11-6 0-16,-1-3 2 15,4-4 0-15,4 1 1 16,3-4 0-16,4 1 0 16,0-1 0-16,-4 1 0 15,0 2 0-15,-3 4 0 16,-4 3 2-16,-7-1-1 15,0 7-1-15,-4 1 3 16,-6 2 0-16,-4 0-1 0,0 0-2 16,-4 0-2-1,-3-2 1-15,-4-8 3 16,-3 1 1-16,-3 0-1 0,-1-6 1 16,-3-4-4-16,-1-6-2 15,1-3-3-15,3-3 1 16,8 0-17-16,3 0-8 15,3-4-11-15,4 1-2 16,7 0-8-16,7-4-1 16,7-5-4-16,7 2-1 15,4-2-58 1,10-1-63-16,1 3 60 16</inkml:trace>
  <inkml:trace contextRef="#ctx0" brushRef="#br0" timeOffset="45697.339">19537 15299 144 0,'7'-19'55'0,"-4"10"-43"0,1-4 19 16,-1 7 7-16,1-3-1 15,0-4 2-15,3-3 3 16,0-2 3-16,3-4-24 15,1 0 1-15,-4 0 2 0,0 0-2 16,-4 9 1-16,-3-2 3 0,-3 2 1 16,-4 4-6-16,-4 2-2 15,-3 4-3-15,0 3 0 16,-4 7-2-16,-3-1 1 16,-3 6-6-16,-5 4-3 15,-2 3-3-15,-5 15 0 16,-2 13 0-16,-1 13 1 15,7 0-5-15,4-1 1 16,3-2-2-16,7 2 0 16,11-6 2-16,11-6 0 15,6-6 0-15,12-6 0 16,9-7 6-16,5-9 4 16,-1-10-1-16,4-9 2 15,-4-6-4-15,0-7-2 16,4-5 2-16,-4-1 0 0,-3-3-3 15,-7 0-1-15,-11-3 3 16,-7 9 1-16,-7-3 1 16,-11 0 0-16,-6 7-4 15,-8 6-3-15,-7 9 0 16,-6 9 1-16,-8 7-6 16,0 6 1-16,3 3-1 15,8 4 2-15,3-1-21 16,11 0-9-16,7-5-17 15,7-1-7-15,14-13-28 0,11-12-11 16,-1 0-64 0</inkml:trace>
  <inkml:trace contextRef="#ctx0" brushRef="#br0" timeOffset="67574.699">4360 15029 124 0,'-14'-9'46'0,"4"3"-35"15,3-7 20-15,0 10 10 0,-1-3-5 16,1-4-1-16,4 1-6 15,-1 0-1-15,1 5-16 16,3-2 6-16,0 6 5 0,0 0-1 16,7 10-1-16,-4-1-5 15,22 16-2-15,25 16-6 16,9 18 0-16,5 20 1 16,7 5 2-16,10 1-3 15,3 9-3-15,5 3-5 0,-8-6 0 16,-18-6 0-16,4-16 2 15,-21-13-39 1,-4-15-16-16,-3-9-91 16</inkml:trace>
  <inkml:trace contextRef="#ctx0" brushRef="#br0" timeOffset="68744.44">18651 14769 168 0,'-10'-19'63'0,"10"10"-49"0,-7-4 11 16,3 7 5-16,1 3 2 15,-1-3 5-15,1 6-9 16,3 0-4-16,0 9-14 16,3 13 0-16,8 13 1 0,6 12-2 15,8 6 0-15,14 7-5 16,10 12-1-16,11 22-1 15,4 6-2-15,-4 0 1 0,3 1-1 16,4 12 0-16,0-13 2 16,-3-9-3-16,-8-19 0 15,-6-9-48-15,-12-13-19 16,-6-9-50 0</inkml:trace>
  <inkml:trace contextRef="#ctx0" brushRef="#br0" timeOffset="69333.929">17251 14835 224 0,'-7'-22'85'0,"7"22"-66"0,0 6 5 0,3 4 1 15,4 15-12-15,7 9 0 16,11 10-1-16,10 6 0 0,11 23-6 16,7 21 0-16,4 9 1 15,6 4 1-15,18 28 2 16,4-4-5-16,-4-12-3 0,-7-12-1 15,-7-4 1-15,-10-15-30 16,-8-19-11-16,-3-15-84 16</inkml:trace>
  <inkml:trace contextRef="#ctx0" brushRef="#br0" timeOffset="70288.431">4988 15152 124 0,'0'-13'49'0,"0"13"-38"0,7 0-1 0,-3 3-3 0,3 0-1 16,0 4 3-16,11 2 9 15,-8 7 6-15,8 12-13 0,3 10 3 16,4 15 0-16,6 0-1 0,5 13 2 16,10 13-4-16,17 15-1 15,1 0-9-15,6-3 0 16,-10-7-1-16,4-2 2 16,-8-1-1-16,8-2-1 15,-12-10-28-15,8-7-14 16,-14-18-47-1</inkml:trace>
  <inkml:trace contextRef="#ctx0" brushRef="#br0" timeOffset="70829.259">6033 15243 200 0,'14'28'74'0,"0"0"-58"0,10 19 7 0,-9-25-1 16,6 19-3-16,10 9 3 15,8 10-3-15,14 18-2 0,11 10-9 16,-1-4-5-16,-3-2 0 0,-3 9 0 15,3 3 1-15,0-3-20 16,0-10-7-16,-4-15-92 16</inkml:trace>
  <inkml:trace contextRef="#ctx0" brushRef="#br0" timeOffset="71868.528">15960 14954 196 0,'-18'-19'74'0,"11"13"-58"0,0 0 12 0,7 6 2 15,0 0-3-15,3 6 2 16,5 7-5-16,9 5-3 16,11 14-11-16,8 12-2 0,6 18 2 15,11 29-2-15,14 0 3 16,14 7-6-16,4 27-1 15,-1-3-2-15,-6-12-2 16,-4-10-2-16,-3-6 1 16,-8-9-23-16,-10-13-10 15,-11-19-176 1,-17-27 81 0</inkml:trace>
  <inkml:trace contextRef="#ctx0" brushRef="#br0" timeOffset="72511.018">14333 15023 228 0,'0'0'85'0,"0"6"-66"0,11 10 5 0,0-3-1 0,10 5-7 16,14 14 1-16,14 31 4 15,11 9 1-15,7 15-11 16,15 14-4-16,16 21-1 0,1-6-3 16,-7-3 0-16,-8-6-1 15,-2-1 1-15,-12-5-9 16,-6-23-1-16,-11-15-45 0,-15-16-20 16,-9-22-45-1</inkml:trace>
  <inkml:trace contextRef="#ctx0" brushRef="#br0" timeOffset="73534.954">6604 15130 156 0,'-18'-13'60'0,"11"13"-47"0,0-9 13 0,4 9 3 15,3 0-8-15,0 6 0 16,7 4-3-16,7 8-2 15,7 14-8-15,7 15-1 0,8 12 3 16,9 1 0-16,15 12 4 0,-3 16-7 16,10 12-2-16,-11 4-3 15,1-1 1 1,3 7-4-16,3-4 0 0,-3-8-1 16,-3-14 0-16,-8-24-97 15,-3-19-61 1,-11-16 66-16</inkml:trace>
  <inkml:trace contextRef="#ctx0" brushRef="#br0" timeOffset="74010.815">7768 15167 204 0,'4'7'77'0,"6"5"-60"0,1 7 6 16,-4 0-1-16,11 9-3 15,6 19 3-15,8 3-6 16,7 13-1-16,3 15-9 16,8 20 0-16,17 2 4 0,7 0-4 15,3 13-1-15,-3 6-5 16,-3-9-2-16,-8-10-8 16,-3-15-4-16,-3-19-105 15</inkml:trace>
  <inkml:trace contextRef="#ctx0" brushRef="#br0" timeOffset="75138.606">13014 14917 200 0,'-28'-38'74'0,"21"29"-58"0,0 2 7 0,7 7 5 15,3 10-8-15,11 8-1 16,7 11-3-16,11 5-8 15,11 13-1-15,2 19 3 0,8 22-4 16,7 9-1-16,14 16 0 16,11 25-1-16,0-6-2 15,-8-7-2-15,-6 0-2 16,-8-9-1-16,-10-18-40 16,-10-23-17-16</inkml:trace>
  <inkml:trace contextRef="#ctx0" brushRef="#br0" timeOffset="75663.23">11691 14973 184 0,'-7'-13'71'0,"7"17"-55"0,7 2 9 15,0 3 1-15,11 10-6 0,6 12-2 16,12 13 1-16,3 22 2 16,13 19-11-1,15 6-3-15,11 19-1 0,3 18-1 0,-3-6 0 16,-8-6-3-16,1 4-2 16,0-8 1-16,-8-14-1 15,-10-17-11-15,-11-18-3 16</inkml:trace>
  <inkml:trace contextRef="#ctx0" brushRef="#br0" timeOffset="76313.199">8393 15136 188 0,'-7'-9'71'0,"7"6"-55"0,3 3-5 16,8 9 32 0,3 10-15-16,7 15-11 15,4 13-5-15,6 16-8 16,12 0 6-16,17 21 3 0,10 20-4 16,8 2-1-16,-1 1-4 15,1-7-1-15,3 7-3 16,0-10-1-16,-3-15-70 15,-11-23-29-15,-14-21-1 16</inkml:trace>
  <inkml:trace contextRef="#ctx0" brushRef="#br0" timeOffset="78419.222">10537 15133 156 0,'0'-9'57'0,"0"2"-44"0,-3 7 14 16,-1-3 3-16,1-3-9 0,3 6-1 15,0 0-1-15,0-3 0 16,-4 3-10-16,4-7 6 0,0 7 2 15,0 0-1-15,0 0 3 16,0 0-1-16,0 0 0 16,0 7 0-16,0-7 0 15,0 0-3-15,0 3 1 0,0 6-5 16,0 1-1 0,0-4-4-16,0 3 1 0,4 4-2 15,-4-1 2-15,3 4 0 16,1 0 1-1,-4-1 2-15,3 11 1 0,1 2-3 16,0 6 0-16,-1 4-1 16,4 6 1-16,0 6-2 15,4 0-1-15,-1 10-6 16,1 12 1-16,0 3 4 16,-1-3 2-1,4-3-5-15,-3-3-2 0,3 0 2 16,0 6 3-16,0 3-1 15,0 7 0-15,0-13-1 16,0-7 1-16,1-5-2 0,-5-1 2 16,1-2 0-1,-1 2 1-15,1 0-2 0,-1 1 1 16,-2-4-2-16,-1-9 2 16,0 0-2-16,0-6 2 15,0-4-2-15,0-6-1 0,-4 7-2 16,1-10 1-1,-1-6 1-15,1 0 2 0,-1-10-1 16,-3 7 2 0,0-7-2-16,0-6-1 15,0 7 1-15,0-10-1 16,0 0 0-16,0 0 0 16,0 0-44-16,0 0-18 15,0-10-64-15,0 1-25 16,-3-10 18-1</inkml:trace>
  <inkml:trace contextRef="#ctx0" brushRef="#br0" timeOffset="79506.661">10396 17422 160 0,'0'-10'60'0,"0"10"-47"0,0 0 8 16,0 0 0-16,0 0-2 15,0 0 1-15,0-3 0 16,0-3 0-16,0 6-11 15,0 0 6-15,0 0 2 0,0 0-3 16,0 0 2-16,0 6-5 16,0-3 1-16,4 7-3 15,-1 6 2-15,1 2-2 16,3 1 0-16,0 6-5 16,-3 3-1-16,3 7-1 15,0 3-2-15,0-1 3 0,0 7 0 16,0-6-4-16,-4-4 1 15,1-2-2-15,-1-10 0 16,1-4 2-16,0 1 2 16,-1-6-3-16,-3-7 0 15,0 0-8-15,4-6-2 16,-1-6-25-16,-3-3-9 16,0-4-76-1</inkml:trace>
  <inkml:trace contextRef="#ctx0" brushRef="#br0" timeOffset="80091.652">10537 17441 196 0,'0'-10'74'0,"-3"10"-58"0,-1 0 9 15,4 0 2-15,0 0-5 16,-3 0 1-16,-1 0-6 16,-3 0 0-16,7 0-10 15,-3 0 2-15,-1 7 2 0,1 2-2 16,-1 7 0-16,4-1-1 15,0 1 0-15,0 3 0 16,0 6-4-16,4 3-1 16,-1 13-1-16,4 0 1 15,4 2-2-15,-1 1 2 16,5-6-2-16,-1-7-1 16,0-9-2-16,3-3 1 15,1-6 1-15,0-7 0 16,3-6 0-16,0-9 2 15,0-4-1-15,-3-6 2 16,0-6-4-16,-4 0 0 16,-4-3 1-16,-3 0 2 0,-7 2 1 15,0-2 1 1,-3 16-2-16,-4-1-2 0,-4 4 3 16,-3 3 0-16,-4 6-1 15,1 6-2 1,-1 3 1-16,4 7-1 0,3 3-3 15,4-1 2-15,4 4-19 16,3-3-7-16,3-3-35 16,4-7-12-16,7-6-39 15</inkml:trace>
  <inkml:trace contextRef="#ctx0" brushRef="#br0" timeOffset="81459.514">10541 17431 192 0,'-4'-12'71'0,"4"12"-55"0,-7 3 9 0,7-3-1 15,-3 6-8-15,-1-3 1 16,1-3-4-16,-4 0 2 15,3 7-8-15,1-4 5 0,-1-3 3 16,1 9-1-16,-1-3 0 16,1 4-6-16,3-1 0 15,0 1-1-15,-4 2 1 16,4 4-2-16,0-1-1 16,0 4-1-16,0 6 0 0,4 4-5 15,-1 2 1 1,4 0 0-16,0 7 2 0,0 0-1 15,4-7-1-15,-1-3 5 16,5-3 1-16,-1-6-2 16,0-3-1-16,3-4 3 15,1-6 3-15,0-6 2 16,-4-6 1-16,0-6 0 16,-3-10 0-16,-1-6-2 15,-3-7-1-15,0 1-5 16,-7-4-1-16,-3 0-1 15,-4 7-2-15,-4 0 1 16,-3 2 1-16,-4 4-1 16,-3 0-1-16,-4 3 1 0,4 0 1 15,0 3-1-15,0 7 2 16,3 3-2-16,4 2-1 16,4 4-2-16,3 3-1 15,3 3 2-15,4 7 0 16,0-4-2-16,4 3 2 15,3 1-26-15,0-1-9 16,3 1-24-16,4-1-10 16,4 0-64-1</inkml:trace>
  <inkml:trace contextRef="#ctx0" brushRef="#br0" timeOffset="81940.138">10869 17431 228 0,'0'-9'88'0,"-3"9"-69"0,3-3 11 0,0 3-2 15,0 0-5-15,0 3 0 16,0 3-10-16,0 4-3 16,3 2-6-16,1 4-1 0,3-1 3 15,0 4-5-15,0 3-1 16,3 0 0-16,-3 0 0 16,4 6 0-16,-4-3 0 0,0-3-3 15,0 0 2-15,0-3-17 16,0 0-5-16,0 0-42 15,0-10-18-15,0-6-16 16</inkml:trace>
  <inkml:trace contextRef="#ctx0" brushRef="#br0" timeOffset="82224.217">10816 17579 240 0,'-3'-4'90'0,"3"4"-70"0,0 0 10 0,0 0-1 16,0 0-4-16,3 0 0 15,4-3-6-15,0-3 1 16,0 6-11-16,0 0-3 0,0 0 0 16,4 0-3-16,0 0-2 15,3 0 0-15,0 0-1 16,0-3 0-16,0-3 2 15,0 6-3-15,0-10 0 16,0 7-15-16,1-3-6 16,-1-4-29-16,0 7-12 15,3 0-55 1</inkml:trace>
  <inkml:trace contextRef="#ctx0" brushRef="#br0" timeOffset="82373.88">11010 17343 260 0,'-3'-15'99'0,"-1"9"-77"0,4-1 7 15,0 7-1-15</inkml:trace>
  <inkml:trace contextRef="#ctx0" brushRef="#br0" timeOffset="82552.563">11003 17325 471 0,'4'12'22'0,"3"7"-12"16,0 3-6-16,3 3-1 0,4 3-2 0,1 4 2 16,2-1-4-16,1 3-2 15,0 1 4-15,-1-1 1 16,1-2 0-16,-1-7-2 16,-2-6-13-16,-1-4-6 15,-4-12-21-15,1-3-10 16,-4-9-57-1,0-10-39-15,-4 7 63 16</inkml:trace>
  <inkml:trace contextRef="#ctx0" brushRef="#br0" timeOffset="83068.426">11187 17256 152 0,'0'-25'57'0,"-4"18"-44"0,4-5 16 15,-3 9 6-15,-1-4-6 16,0 1-2-16,4 0-2 16,-3-4 1-16,-1 10-14 15,4 0 4-15,0 0 4 0,-3 10-9 16,3 2-1-16,0 7-2 15,3 6 2-15,1 3-1 16,3 4 2-16,0-1-6 16,4 1-3-16,3 2-1 15,0 1-1-15,0-4 0 16,4-3 2-16,-4 0-1 0,0-6-1 16,0-3 1-16,4-3 1 15,-1-7 1-15,-3-6 1 16,0-3-2-16,1-3 1 15,-5-6 0-15,1-7 1 16,-4 4 2-16,-4-4 1 16,1 0-3-16,-4 1-1 15,-4 2 3-15,-3 4 1 16,0 2-3-16,-3 7-1 16,-1 7-3-16,0 2-1 15,-3 4 1-15,4-1 0 16,-1-3-14-16,4 1-3 0,0-1-29 15,4 1-12 1,3-4-78-16</inkml:trace>
  <inkml:trace contextRef="#ctx0" brushRef="#br0" timeOffset="84011.212">10470 17999 196 0,'0'3'74'0,"-3"0"-58"0,3-3 5 0,0 0-1 16,0 3 3-16,3 0 3 16,1 0 0-16,-4 1-1 15,4-4-14-15,3 0 4 0,0 0 5 16,0-4 0-16,3 1 0 16,4 0-6-16,8 0-4 15,2 0-3-15,8 0 0 16,3 0 0-16,4-4 3 0,0-2-1 15,0-4 2 1,-1-2-4-16,1-4-2 16,0 6 0-16,0-2 1 0,3-1-1 15,4 0 0-15,-4 4-6 16,1 2 1-16,-4 4 0 16,-4 3 0-16,-3 0 2 15,-4 3 3-15,-3 0-4 16,-4 0-1-16,-4 0 0 15,-3 0 0-15,1 0 0 0,-5-3 0 16,-3-7 0 0,-3 7 2-16,-1-6-3 15,1-7 0-15,-1 7-17 16,1 2-8-16,-4 4-37 16,0 3-17-16,3 0-62 15</inkml:trace>
  <inkml:trace contextRef="#ctx0" brushRef="#br0" timeOffset="84537.307">11014 18109 204 0,'-7'-4'77'0,"3"1"-60"0,1-6 15 15,-1 3 4-15,4 2-7 16,0-5 0-16,0 0-7 16,7-10 7-1,-3 9-21-15,3 1 2 0,3 3 0 16,4-1 4-16,4 4-3 15,0 3 1-15,3 0-1 16,4 3 1-16,-1 4-2 16,-3-1 1-16,1 3 0 15,-5 1 1-15,-3 2-4 16,0 7-3-16,-3 3 0 0,-4 3 1 16,-3 3-3-16,-1 1-2 15,1-1 0-15,-4-3-1 16,0-3 0-16,3-3 0 15,1-4-3-15,3 1 2 16,0-3-1-16,0-7 0 16,3-3 2-16,5-3 0 15,-5-3 0-15,1-3 0 16,-1-4 0-16,1 1 2 16,0 3-3-16,-1-1-2 15,-3 1-56-15,4 0-25 16,-1-1-72-1</inkml:trace>
  <inkml:trace contextRef="#ctx0" brushRef="#br0" timeOffset="86339.794">11688 17591 184 0,'-8'0'71'0,"5"3"-55"0,-1 0 15 16,4-3 5-16,0 4-7 16,0 2-2-16,0-6-7 15,0 3 0-15,4-3-11 16,-1 0 6-16,1 0 4 0,3-3-1 16,0 0-1-16,0-4-7 15,4 1-4-15,3 0-3 0,0 0 0 16,0 2 0-1,0 1 1-15,0-3-5 16,-3 6 1-16,3 0-38 0,-3 0-14 16</inkml:trace>
  <inkml:trace contextRef="#ctx0" brushRef="#br0" timeOffset="86579.852">11818 17823 288 0,'0'25'107'0,"0"-18"-83"0,4 2 8 0,-4-6 1 15,3-3-8-15,4-3 0 0,0 0-7 16,0-3-3-16,4-4-9 16,-1 1-6-16,1-1-1 0,0 1 1 15,-1 0 2-15,4-1-1 16,0 1-1-1,1-1-32-15,-1 4-16 0,0-3-89 16,21-10-152 0</inkml:trace>
  <inkml:trace contextRef="#ctx0" brushRef="#br0" timeOffset="86925.594">12030 17412 200 0,'-7'-9'74'0,"3"6"-58"0,1-3 20 0,3 6 5 15,0 0-6-15,0 0 2 16,0 6-15-16,3 3-3 15,4 4-11-15,4 3 6 0,3 2 3 16,0 4-5-16,4 7-2 16,3 8-5-16,4 10-2 15,-1 3-1-15,-3 0-2 16,1-2-2-16,-1-11 1 0,-4-5-1 16,-3-7 0-16,1-7-27 15,-5-8-10-15,1-4-32 16,-4-9-12-16,-4-10-27 15</inkml:trace>
  <inkml:trace contextRef="#ctx0" brushRef="#br0" timeOffset="87585.414">12213 17412 260 0,'0'7'99'0,"-3"-7"-77"0,3 3 9 0,0-3-2 16,0 0-4-16,0 0 2 16,0 0-6-16,0 0-1 15,0 0-11-15,0 6 1 0,3-6 1 16,1 0 0-16,3-6 3 15,3-4-1-15,1 1 0 16,3 0-5-16,4-4 0 0,-4 4-1 16,0-1 1-1,0 7 7-15,-3 3 2 0,-1 6 3 16,-3 4 0 0,0 2-5-16,-3 4-1 15,-1 0-6-15,-3-4-3 0,0 7-5 16,0-3 0-16,4-1 0 0,-1 1 0 15,1 0-3-15,-1-1 2 0,5-5-1 32,-1-1 0-32,0 1 0 15,3-10 0-15,1 0 2 16,-1 0 2-16,4-3-8 16,1-4-1-16,2 7 10 15,4-3 5-15,4-3-6 0,-4 6-2 16,0 0 1-1,1 6 1-15,-5-3-3 0,-3 7 1 16,0-4 2-16,-6 3 3 16,-5 4-2-16,-3 3-2 15,-3 6 0-15,-8 3-1 16,-3 0 0-16,-4 3 2 16,-7 0-3-16,-3-3 0 15,4-3-10-15,2-9-5 16,8 6-25-16,0-10-9 15,4 0-9-15,3-2-4 16,7-7-7-16,0-7-2 16,3-2-50-1</inkml:trace>
  <inkml:trace contextRef="#ctx0" brushRef="#br0" timeOffset="88756.885">12146 18319 160 0,'0'-4'63'0,"-3"-2"-49"0,-1 3 22 16,1 3 7-16,-1-6-6 15,1 6 1-15,-1-3-9 0,0 0-3 16,4 6-14-16,8 6 1 0,2 4 1 16,4 2-3-16,4 7 1 15,3 0-5-15,0 3-2 16,0 7-2-16,-3-4 0 15,0 0 0-15,-4 0 1 0,-4 0-5 16,1-6 1 0,-1-3-5-16,-2 0 1 15,-1-10-27-15,-4-5-11 16,1-8-17-16,-4-2-3 16,-4-6-44-1</inkml:trace>
  <inkml:trace contextRef="#ctx0" brushRef="#br0" timeOffset="89129.284">12069 18231 260 0,'3'0'99'0,"1"6"-77"0,6 7 9 16,-3-4 1-16,4 4-3 15,3 2 3-15,4-2-11 16,-1 6-3-16,4-10-10 15,1 0-1-15,-5 1 0 0,1-1-1 16,-1-9 1-16,-2-3-2 16,-1-6 0-16,-4-7-1 0,-3-3 2 15,0 0-1-15,0 4 2 16,-3 2-2-16,3 7 0 16,0 6 1-16,0 6 1 15,0 4-1 1,4 5-1-16,-1 4-1 0,1 0 0 15,0 0-5-15,-1-1 1 16,-3 1-2-16,4-3-2 16,-4 0-24-16,0 2-11 15,0-5-11-15,0-4-5 16,0 1-9-16,-3-1-5 16,-1-2-42-1</inkml:trace>
  <inkml:trace contextRef="#ctx0" brushRef="#br0" timeOffset="89476.378">12517 18410 220 0,'3'6'85'0,"4"-3"-66"0,4 0 3 16,-8-3-3-16,4 0-8 15,0 0 1-15,7-3 2 16,-3-3 1-16,-4-1-8 15,0-2 2-15,0 0 2 0,-3-1-4 16,-1 1-2-16,-3-1 0 16,-3 4 1-16,-4 0-1 15,0 3 0-15,0 6-3 0,0 3 1 16,-1 3-4-16,1 4-2 16,7 0-1-16,7 2 3 15,-3 1 2-15,0 6 2 16,3-10-4-16,0 4-1 15,3-6-2-15,1-4 3 16,3-6-16-16,-3-3-3 16,3-7-30-16,-4 7-10 15,4-13-44 1</inkml:trace>
  <inkml:trace contextRef="#ctx0" brushRef="#br0" timeOffset="89972.086">12753 18253 240 0,'-7'0'90'0,"3"6"-70"0,4 7 2 16,0-4-4-16,0 4-8 16,0 2 2-16,4 4-1 15,-1 6 3-15,4 0-7 16,1 0 0-16,-1 3 0 0,0-6-3 15,0-3-1-15,0-3-1 16,0-7-2-16,0-2 1 16,0-7 1-16,-4-10 1 15,1-2 1-15,-4-7 2 0,0 0 1 16,-4-3-3-16,-3-3-1 16,-3-6 5-1,-4-7 3-15,-7 0-4 16,-8-6 1-16,-6 1-7 0,-4 2-3 15,0 3 3-15,4 1 1 16,3 8 8-16,8 11 6 16,6 2 1-16,4 6-1 15,7 4-8-15,7 6-3 16,0 6-1-16,7 4 0 16,4 2-2-16,6 7-2 15,8 9 1-15,7 7 1 0,-1 6-3 16,1-1 0-1,3 1-1-15,-3-3 0 16,0-7-3-16,0-3-1 0,-4-6-46 16,-3-3-20-16,-1-9-78 15</inkml:trace>
  <inkml:trace contextRef="#ctx0" brushRef="#br0" timeOffset="90136.326">12908 18265 304 0,'-7'7'115'0,"7"5"-89"0,0 4-3 16,0-7-9-16,4 10-10 15,-1-3-3-15,1-1 0 16,3 4-1-16,3-3 0 0,1 0-29 0,-1-4-13 16,5 1-84-1</inkml:trace>
  <inkml:trace contextRef="#ctx0" brushRef="#br0" timeOffset="90315.093">12873 18250 272 0,'-11'-7'101'0,"8"10"-78"0,3-3-9 0,0 0-10 16,0 0-8-16,3 0 0 0,1-3-19 15,3 0-10 1,0 0-71-16,4 0-32 16</inkml:trace>
  <inkml:trace contextRef="#ctx0" brushRef="#br0" timeOffset="90738.429">13063 18174 236 0,'0'0'88'0,"0"10"-69"0,4 5 8 15,-4-2-1-15,3 6-5 16,4 6 2-16,1 0-4 16,-1 0 0-16,0-3-10 15,3 3-3-15,-3-9 0 0,0-1-1 0,0-5 2 16,-3-7 2-16,-4-6 2 16,0-7-5-16,-4-5-2 15,1-7-2-15,-1 3 1 16,4 6 0-16,0-2 1 15,4 12 6-15,3 6 4 16,4 6-5-16,3 1-1 16,0-1-4-16,0 0-3 15,0 1 0-15,-3-1 1 16,-1-6-3-16,-3-6-2 16,0-6 6-16,0-1 3 15,-3-2-8-15,-1-4 0 16,4 7 0-16,0 6 3 15,4 3 0-15,0 3 2 16,-1 6-2-16,1 1 2 0,3-1-9 16,-4 0-1-16,1 1-49 15,-4-4-23-15</inkml:trace>
  <inkml:trace contextRef="#ctx0" brushRef="#br0" timeOffset="93074.411">10968 16055 160 0,'0'3'63'0,"0"3"-49"15,0 0 11-15,0-6 2 0,-4 7-2 0,1-1 2 16,-1 0 2-1,4-6 2-15,0 3-16 16,0-3 6-16,0 0 6 0,0 0-4 0,0 0-1 16,0 0-8-16,0 0-1 15,0-3 3-15,4-3 4 16,3-3-1-16,7-4 0 16,11-3-1-16,10-9-2 15,11-9-4-15,7-10 0 16,0-9-1-16,-4 6 3 0,0 0-1 15,4 3 0 1,-7 3-1-16,0 0 2 16,-4 0-3-16,-3 4 1 15,-4 5-5-15,-6-2-2 16,-1-1-2-16,-7 7 0 16,-3 6-2-16,-4 3 2 15,-4 7 0-15,1 6 1 0,-4 6-2 16,-3 3-2-16,-1 0-28 15,1 0-14-15,-1-3-51 16,1-6-23-16,3-7-58 16</inkml:trace>
  <inkml:trace contextRef="#ctx0" brushRef="#br0" timeOffset="93624.752">11970 16174 280 0,'0'0'104'0,"0"0"-81"0,0 0 7 15,0 0-3-15,0 0-2 16,0 0 2-16,3-3-1 16,1-3-1-16,3-4-14 15,3-6 4-15,5 4 3 0,2-7-4 0,8-3 2 16,3-6-7 0,7-16-1-16,1-9-2 15,-1-10-1-15,0-3-1 16,1-3 2-16,-5 6-1 15,-3 1 0-15,1 2-3 16,-1 1-2-16,0 5-2 0,0 4-1 16,-3 9-1-16,-4 7 0 15,0 12-50-15,-3 3-24 16,-4 7-92 0</inkml:trace>
  <inkml:trace contextRef="#ctx0" brushRef="#br0" timeOffset="95524.592">18909 15954 176 0,'-7'19'68'0,"7"-19"-52"0,-4 10 14 0,4-10 4 0,0 3-4 16,0 3 0-16,4-3 0 16,3 3 1-16,0-2-16 15,4-4 9-15,3-4 3 0,3-2-3 16,4-6 0-16,4-13-2 15,3-16-2-15,15-16-2 16,10-8-1-16,10-4-5 16,4-19-2-16,0-3-6 15,-3 0-3-15,-1 3 0 16,1 25-1-16,-8 10-42 16,-6 6-17-16,-12 19-87 15,-6 3-62-15,-14 9 84 16</inkml:trace>
  <inkml:trace contextRef="#ctx0" brushRef="#br0" timeOffset="96125.76">17530 16092 184 0,'-4'0'71'0,"0"-3"-55"0,1 0 11 0,3 3 0 15,0 0-2-15,-4 0 0 16,1 0-1-16,3 0 2 16,0 0-14-16,0 0 2 0,0 0 0 15,3 0 4-15,1-3 1 16,3 0-2-16,4-7 0 16,-1-2-3-16,4-10-1 15,4-13-5-15,7-18-3 0,6-16-2 16,8 3-3-1,11-6 1-15,2-3 1 16,5-7-3-16,-4 1 0 0,-7 15-1 16,-7 7 0-16,-4 11-7 15,-7 14-2-15,-7 6-45 16,-7 9-18-16,-3 10-63 16</inkml:trace>
  <inkml:trace contextRef="#ctx0" brushRef="#br0" timeOffset="96667.667">16140 16074 240 0,'7'-26'90'0,"-7"26"-70"0,3 4 15 15,-3-4 2-15,4-4-6 16,-1 1-1-16,4 0-5 15,0-3-4-15,4-7-11 16,3 4-2-16,7-13-1 0,7-9-3 16,11-16-3-16,7-10 0 15,7 1 1-15,0-4-3 0,-4-2 0 16,-3-7 3-16,-7 6 1 16,-7 0-4-16,-8 4-1 15,-6 12-39-15,-7 6-17 16</inkml:trace>
  <inkml:trace contextRef="#ctx0" brushRef="#br0" timeOffset="97571.676">13208 16218 208 0,'0'3'79'0,"-4"0"-61"0,4-3 10 16,0 0 3-16,0 0-8 15,0 0 1-15,0 0-4 16,4 0-1-16,0 0-10 16,-1-3 3-16,4 0 2 0,0-3 1 0,4-4 1 15,3-2 0-15,4-10 0 16,3-7-4-16,7 1 0 15,11-9-5-15,10-23-2 16,11-9 0-16,4-9-1 16,-1 2 0-16,1 1 2 15,-1-3-3-15,4-7-2 16,4 4 0-16,-8 5 1 16,-6 10-1-16,-8 16-1 15,-7 3 1-15,-6 10 1 16,-8 5-3-16,-3 7-2 15,-8 3-42-15,-3 13-18 16,0-1-91-16</inkml:trace>
  <inkml:trace contextRef="#ctx0" brushRef="#br0" timeOffset="99295.223">14598 14543 232 0,'-7'-6'88'0,"7"6"-69"0,-11-3 15 15,11 3 1-15,-7 3-5 16,4-3 2-16,-4 3-5 0,3 0 1 15,1-3-16-15,-1 0 9 0,4 0 2 16,0 0-3-16,-3 0 1 16,-1 0-6-16,4-6 1 15,0 3-5-15,7-6-1 16,0 2 0-16,7-2 4 16,7 0-4-16,-6 5 2 15,-1 1-3-15,3 6 2 16,-3 1 0-16,1 5 1 15,-1-3 2-15,-4 7 2 16,4 6-3-16,-3 3 0 16,-8 3-5-16,1 3-3 15,-4 3-2-15,0 7-3 0,0-7 3 16,0 1 0-16,0-4-4 16,0-6 1-16,0-7-2 15,0 4 0-15,3-9 0 16,1-1 0-16,3 0 0 15,0-5 0-15,4-4 4 16,-1-4 3-16,4-5-2 16,1 6-2-16,-1-3-3 15,0 2 1-15,0-2 1 16,-4 6 2-16,1 0-30 16,-4 6-11-16,0-6-20 15,0 4-8-15,0 2-15 16,-3-3-4-16,-1 3-68 15</inkml:trace>
  <inkml:trace contextRef="#ctx0" brushRef="#br0" timeOffset="100558.785">15420 14183 164 0,'7'-16'63'0,"-7"16"-49"0,0-9 14 0,0 9 4 16,0-3-5-16,0 3-1 15,0-3-1-15,0-1 1 16,0 1-14-16,0 0 9 0,-4-3 5 15,1-4 1-15,-1 7 2 16,1 0-3-16,-1 0 1 16,1 3-11-16,-4 3-2 15,0 0-4-15,-4 7 1 16,1-1-4-16,-1 13 1 16,0-3-3-16,1 22 0 15,-1 15-1-15,8-9 0 16,-1-9-2-16,4 6 1 0,0-10 2 15,7 4 2-15,0-10-1 16,11-3 1-16,0-3 0 16,13-9 3-16,-6 2-3 15,10-12-2-15,-7-3-2 16,8-3 0-16,-8-3 4 16,4-22 6-16,3-26-3 15,-7-8 0-15,-3-1-4 16,-7 7-1-16,-8 5-3 15,-10 20 1-15,0 6-2 16,-17 0 2-16,2 3-2 0,-23 3-1 16,6 3 1-1,-14 16-1-15,7 0-3 16,4 16 2-16,7-3-1 0,3 15 0 16,4-3-7-16,10 9-2 15,1-5-27-15,13 5-13 16,1-6-26-16,13 1-10 15,-3-4-74 1</inkml:trace>
  <inkml:trace contextRef="#ctx0" brushRef="#br0" timeOffset="100946.859">15589 14443 280 0,'-14'-9'104'0,"11"9"-81"0,-1 0 12 15,4 0 0-15,0 0-4 16,0 0 2-16,0 0-3 15,0 0 1-15,0 0-17 16,7 6 10-16,0-3 3 0,-3 7-8 0,6-1-3 16,1 0-9-16,3 4-5 15,-3-1-1-15,6 1 1 16,-3 0-1-16,0-1 2 16,-3-3-7-16,3 1 1 15,-3-4-21-15,-1 0-9 16,-3-2-12-16,0-4-5 15,0 0-27-15,-3 0-12 16,0-4-42 0</inkml:trace>
  <inkml:trace contextRef="#ctx0" brushRef="#br0" timeOffset="101680.71">15720 14095 288 0,'-4'-9'107'0,"4"9"-83"0,-3 0 15 15,3 0 3-15,0 0-8 16,0 0 3-16,-4 0-12 16,4 0-3-16,0 0-13 15,0-3 8-15,0-4 3 0,0-2 1 0,4-1-1 16,-1-5-6 0,4 2-1-16,0 1-4 15,0 2 0-15,0 7-1 0,1 0 2 16,-1 6 6-16,-4 3 2 15,1 1-1-15,-1 2 0 16,-3 1-7-16,0 2-2 16,0-3-6-16,0 1-2 15,0-1 2-15,0 1 1 16,0-1-4-16,0 0-1 16,0-2 1-16,4-1 2 15,-1-3-2-15,1 0 0 16,-1 0-1-16,4-3 0 0,0 0 4 15,4 4 1 1,3-4-1-16,0 3-2 16,4 0-2-16,3 3 1 15,0 0-1-15,4 4 0 0,-4-1 4 16,0-3 1-16,0 10-4 16,-3-3 1-16,0 2 2 15,-4 1 1-15,-4 3 7 16,-3 3 4-16,-3 0-5 15,-4 0-1-15,-4 6-4 16,-3 3-1-16,-7-3-1 16,-3-2-2-16,-1-8-2 0,0 1 1 15,1-3 1 1,-1-4 2-16,4-2-6 0,0-4 1 16,3-3-28-16,1 0-9 15,3-3-24-15,0 0-10 16,-1 0-51-16,16-6-105 31</inkml:trace>
  <inkml:trace contextRef="#ctx0" brushRef="#br0" timeOffset="103543.617">15695 14026 192 0,'0'-3'74'0,"0"3"-58"0,0 3 12 0,0-3 2 15,0 0-9-15,0 0 0 16,0 0-3-16,0 0 0 16,0 0-9-16,0 0 3 0,0 0 4 15,0 0-2-15,-3 3 2 16,-1 0 0-16,1 1 2 15,-1-1-8-15,-3 3-3 0,0-3 0 16,0 6 0-16,0-2-3 16,0-4-1-16,3 6-1 15,1-2-2-15,-1-4 5 16,1 6 4-16,-1-6-1 16,1 3 1-16,-1-2-3 15,0 2-1-15,1 0-6 16,-1 0 1-16,1 1 2 15,-1-1 1-15,1 0-1 16,-1-3-2-16,4-3-2 16,0 0 1-16,0 0 7 15,0 0 6-15,0 0-2 16,0 0 2-16,0 0-7 16,4-3-1-16,-4 0-2 15,3-3-2-15,1 3 1 0,3-4-1 16,-4 1 0-16,5 0 0 15,-1 0 0-15,0-4 2 16,0 4-3-16,0 0 0 16,0-4 1-16,3 7 2 15,-3-3-1-15,1-4-1 16,-1 7 1-16,0-3-1 16,0 6 0-16,0-3 2 15,3 0-1-15,-3 6 2 16,-3 0 4-16,-1 3 6 15,1-3-5-15,-1 7 0 16,1-4-2-16,0 7-1 16,-1-4-1-16,1 4 0 15,-1-4-2-15,1 0-2 16,-1 1 3-16,-3-1 0 0,0-2-1 16,0-1 1-16,0 0 9 15,0 0 4-15,0-3-5 16,0 7-4-16,0-10-2 15,-3 6-1-15,-1-3-5 16,1 4 1-16,3-4-2 16,-4 3 0-16,1-3 2 15,3 7 0-15,0-7-3 0,0 0 2 16,0-3-1 0,0 3 0-16,0 0 2 15,3-3 2-15,-3 0-1 0,4-3-1 16,-1 0 1-16,4-3-1 15,0 2-3-15,0-2 2 16,0-3 1-16,4 6 2 16,-4-4-3-16,4-2 0 15,-1 9 1-15,4-3 2 16,-3-4-1-16,3 7-1 16,7-3 1-16,0 3-1 15,-3 0 0-15,-4 3 2 16,-3-3-1-16,3 10-1 15,0-1 3-15,0 1 0 16,-3 5 5-16,-4 1 3 16,0-3-6-16,0 5-1 0,0 11 0 15,-4-4 2-15,-3-6-3 16,0 6-2-16,0 6 0 16,-3-3-1-16,-4-6 0 15,0-3 0-15,3-10 2 16,-6 10 1-16,-1-3-4 15,-10 0 1-15,0-1 0 16,-1-2 2-16,5-4-1 16,3 1-1-16,3-4-2 15,4-3 1-15,-4-3-4 16,4 0 1-16,4 0-3 16,3-9 2-16,0-1-43 15,3 1-21-15,1-4-39 0,-1 1-16 16,5-1-37-1</inkml:trace>
  <inkml:trace contextRef="#ctx0" brushRef="#br0" timeOffset="105267.717">4445 16033 228 0,'-21'6'88'0,"14"0"-69"0,-4 1 13 16,4-1 0-16,0-3-4 15,0 3 3-15,4 1-2 16,3-1 0-16,0-3-16 15,3 0 8-15,8-3 5 0,-1-3-3 0,4-3 1 16,-3-4-2-16,10-5 1 16,4-14-4-16,3-11 0 15,7-23-1-15,-3-6-2 16,7-3-4-16,3-7 0 16,-3-15-1-16,0 13 3 0,-11 15 2 15,14-15 2 1,11-10-8-16,-3 0-3 15,-15 9-4-15,-3 13-3 16,-8 16 1-16,-6 12 1 16,0 10 3-16,-11 9 2 15,-4 9-8-15,-3 4-4 16,-3 6-37-16,-4 3-15 16,0 0-28-16,-4 0-12 0,7 0-85 15</inkml:trace>
  <inkml:trace contextRef="#ctx0" brushRef="#br0" timeOffset="106333.623">9730 16428 212 0,'-4'0'82'0,"4"0"-64"0,0 0 11 16,0 0-1-16,0 0 1 16,0 0 5-16,0-3-4 15,0 0 2-15,4-4-18 16,-1 1 3-16,1-3 3 0,-1-1 2 16,4-2 4-16,0-4-3 15,4 4-2-15,-1-10-7 16,8-7-1-16,0-5-2 15,-1-1 1-15,5-9-2 0,-1-12 1 16,3-13-2-16,5-16 0 16,-1 7-3-1,4-4-1-15,3 10-3 16,7 3 1-16,-6 4-2 0,-5 5 2 16,-6 10-2-16,-4 6-1 15,-7 6 1-15,-3 7 1 16,-4 3-3-16,-7 9 0 15,-4 3-39-15,-3 1-18 16,-3 2-23-16,-8 0-8 16</inkml:trace>
  <inkml:trace contextRef="#ctx0" brushRef="#br0" timeOffset="106910.75">8551 16130 244 0,'0'6'90'0,"4"-3"-70"0,-1-3 15 0,-3 0 2 16,4 0-1-16,-1 0 2 16,5-3-5-16,-1-3 0 15,3-3-19-15,4-1 10 0,0 1 5 16,8-10-6-16,2-6-1 0,4-10-7 15,8-18-1-15,3-10-6 16,6 1-3-16,-2-1-2 16,-4 3 0-16,-4 4-4 15,0 0 0-15,-3 8 1 16,0 5 2-16,-8 5-28 0,-3 7-9 16,-6 2-36-1,-8 14-15-15,-4 2-75 16</inkml:trace>
  <inkml:trace contextRef="#ctx0" brushRef="#br0" timeOffset="107684.331">5228 16186 216 0,'-7'7'82'0,"4"-1"-64"0,-1 0 13 0,4 1 1 15,0-1-6-15,0 0 2 16,4 0-3-16,-1 1 0 16,1-7-14-16,3 0 9 0,3-4 3 15,4-8 0-15,11-7 0 16,-4-3-3-16,11-9-1 0,3 3-4 15,8-13 1-15,-5-16-9 16,8-2-2 0,0-7-1-16,0 3 2 0,0 4-1 15,3 5 2-15,4 7-6 16,0 7-1-16,-11 2 2 16,-3 7 1-16,0 6-1 15,-14 3-2-15,-4 6-8 16,-7 3-3-16,0 4-45 15,-7 3-18-15,0-4-96 16</inkml:trace>
  <inkml:trace contextRef="#ctx0" brushRef="#br0" timeOffset="108332.751">6184 16271 200 0,'0'22'77'0,"0"-13"-60"0,-3 1 17 0,3-10 6 15,0 0-8-15,0 0-1 16,0 0-2-16,0 0 1 15,3-6-16-15,1-7 5 0,6-6 4 16,4-9-1-16,8 3 1 16,6-10-1-16,4-5-2 15,6 2-2-15,5-6-1 16,-4-9-9-16,3 0-3 16,-3 2-3-16,-1 1 1 15,-9 6 0-15,-1 4 1 16,-3 2-5-16,-4 7 1 0,3 2-51 15,-9 4-23-15,-1 3-46 16,3-6-20 0,4 0 20-16</inkml:trace>
  <inkml:trace contextRef="#ctx0" brushRef="#br0" timeOffset="109845.585">7828 16121 176 0,'-3'6'66'0,"-1"-3"-52"0,4-3 14 0,0 0 3 15,0 0-3 1,0 0 1-16,0 0 1 16,0 0 1-16,0 0-16 0,0 0 4 0,0 6 2 15,4-3 2-15,-1-3 3 16,4-3-5-16,4-3-1 15,3 3-2-15,4-13 0 16,-4 10-3-16,14-22 1 16,0-10-3-16,4-15 0 15,3-7-5-15,11-6-3 16,3 10 0-16,4-4 1 16,4 13-3-16,-8 3 0 15,-7 7 1-15,-6 5 0 16,-8 7-2-16,-7 7-2 15,-3 5 1-15,-8 4-1 16,-3 2-38-16,-3-2-16 16,-8 0-24-16,-3-1-9 0,0 1-61 15</inkml:trace>
  <inkml:trace contextRef="#ctx0" brushRef="#br0" timeOffset="111207.433">7183 14691 164 0,'3'-10'63'0,"-3"4"-49"0,0 3 14 0,0 3 4 16,0 0-5-16,0-3 1 15,0 3-4-15,0-3-1 16,-3 0-12-16,3-1 2 16,0 1 1-16,-4 0 1 0,4-3 1 15,0 0 0-15,-3-1 0 16,-1-2-4-16,0 3 0 16,1-1 2-16,-1 1 1 15,1-3-4-15,3 6-1 16,-4-4-2-16,1-2 2 15,-8 6-3-15,4-3 1 16,0-4-7-16,0 10-1 0,0-6 2 16,-4 0 3-1,1-1 0-15,-1 4 0 0,1 0-1 16,-1 0 0-16,1 3 2 16,-1 0 1-16,4 3-1 15,-7 0-1-15,3 3-3 16,1 1 1-1,-1-1-4-15,0-3 0 0,1 7 3 16,-1-4 1-16,1 3-1 16,-1 1-2-16,4-1 3 15,0 4 0-15,0-1-1 16,3 4-2-16,-3 3 1 16,-3 9 1-16,6 3 1 15,4 4 1-15,0 2-2 16,4-2 1-16,6 2-2 0,-3-2-1 15,-3-7 1-15,3-3-1 16,4 0-3-16,-1-3 2 16,4-3 5-16,0 0 2 15,4 0 0-15,0-4-1 16,-1 1-1-16,1 0 0 0,0-4 0 16,-1-2 2-1,1-4-3-15,-1 0 0 16,1-3 1-16,7-3 2 15,-4 0-3-15,4-3 0 16,-1 0-1-16,1-3 1 16,0 0-4-16,-4-4 0 15,0-6 1-15,-3-2 2 16,-4-1 1-16,-4-9 1 16,1-4-2-16,-4-5-2 15,-3 8 1-15,-4 1-1 0,-4 6 0 16,-3 7 2-16,-4 2-1 15,-6 13 2-15,-4 0-2 16,-1 13 2-16,-2-1-4 16,3 4-2-16,-1 6 2 15,8 3 0-15,0 0 1 16,4 3 2-16,3 0-3 16,3-3-2-16,1-3-5 15,3-6-2-15,0-7-26 16,3-9-11-16,4-9-9 15,4 0-4-15,-1-7-28 16,4-3-14-16,8-6-25 16</inkml:trace>
  <inkml:trace contextRef="#ctx0" brushRef="#br0" timeOffset="112067.91">7669 14543 156 0,'0'-9'57'0,"0"6"-44"0,-3 0 12 0,3 3 4 16,0-3-4-16,0-4 3 15,-4 1-3-15,1-3 0 16,-1-1-14-16,4-2 0 0,-3-1 2 16,-4-2 4-16,3 5 2 15,1 1 3-15,-4 6 1 16,0-1-4-16,-1 4-1 15,1 4-2-15,0 5 0 16,-3 4-4-16,-1 2 0 16,1 1-3-16,-1 3 2 15,0 3-4-15,1 3 1 16,3 3-3-16,3 0 0 16,-6 7-3-16,10 9 1 0,0 3-4 15,3 3 0-15,8-6 3 16,-4-7 1-16,7-5 1 15,0-10 2-15,4-7 1 16,-1-5 1-16,5-10-2 16,6-7 1-16,-4-8-4 15,8-7-2-15,-4-6 2 16,1-7 2-16,-5 1 0 16,-2-1 2-16,-5-3-4 15,-6 1 0-15,-4-1 1 16,-7 1 0-16,-7-1 0 15,-7 7 2-15,-8 2-1 16,-2 4 0-16,-8 3-3 16,0 13-2-16,1 6 1 0,2 6-1 15,-6 6-3-15,7 4 0 16,7-1 2-16,3 1 0 16,7 0-6-16,4-4-3 15,4-3-23-15,3 0-9 16,7-2-9-16,3-1-4 15,5 0-11-15,2 3-6 16,8 0-56-16</inkml:trace>
  <inkml:trace contextRef="#ctx0" brushRef="#br0" timeOffset="112613.15">7761 14754 216 0,'-7'-10'82'0,"4"4"-64"0,-5 0 13 0,5 2 3 16,-1-2-7-16,1 6-1 16,-4-3-3-16,0 3 0 15,0 0-13-15,0 0 8 0,0 0 2 16,3 0 1-16,4 0-1 16,0 0-2-16,-3 3 1 15,3 3-4-15,0-2-1 16,3 5-2-16,4-3 0 15,4 4 2-15,3-1 2 16,0 0-3-16,4 1 0 16,6-1-3-16,-6 1-1 15,3 2-3-15,0 1-1 16,-3-4-3-16,0 1-2 16,-4-1 1-16,0 4-1 15,-4-7 0-15,-3 0 0 0,0-3 0 16,1 0 2-16,-5 0 1 15,-3 1 1-15,0-4-22 16,0 0-10-16,-3 0-30 16,-1-4-11-16,0-2-10 15,1 0-2-15,-1-3-56 16</inkml:trace>
  <inkml:trace contextRef="#ctx0" brushRef="#br0" timeOffset="113261.203">8022 14685 176 0,'0'0'66'0,"0"0"-52"0,0 0 21 16,0 0 7-16,0 0-8 15,0 0 0-15,0 0 1 16,0 0 0-16,-3 0-19 15,-1 0 8-15,1 0 4 0,-1 0 0 16,4 0 1-16,0 0-3 16,0 0 1-16,0 6-13 0,4 3-5 15,-1 4-2-15,4 12 2 16,0 0-2-16,0 3 1 16,4 0-3-16,-4 1 0 15,0-4-1-15,0 0 0 16,0-6-5-16,0-4-1 15,0-2 1-15,-3-4 0 16,-1 1 1-16,1-1 0 16,-4-9-3-16,0 0 0 15,0-3-42-15,0-3-18 16,-4-4-23-16,1 1-7 16,-1-1-47-1</inkml:trace>
  <inkml:trace contextRef="#ctx0" brushRef="#br0" timeOffset="114688.325">6410 14487 204 0,'-18'-25'77'0,"11"12"-60"0,0-2 8 0,4 8 2 0,-1 1-5 16,4 3-1-16,4 3 0 16,3 6 1-16,3 4-12 15,8 5 3-15,0 4 3 0,6 6 1 16,5 7 1-16,-1 2-3 15,4 13 1-15,-1 16-9 16,5 9-2-16,-1-3-1 16,0-6 2-16,0-4 1 15,1-9 3-15,-1 4-3 16,-7-10 1-16,0 0-5 0,-3-10 0 16,-4-6 1-1,0-3 0-15,-6-6-2 0,-1-6 1 16,0-4 0-16,0-3 1 15,0-3 0-15,4 1 2 16,-1-4-1-16,4 0 2 16,-6 0-4-16,6-4 0 15,0-5-1-15,4 6 1 16,10-6 0-16,4-7 1 16,14 6 0-16,3-2 0 15,0-1-2-15,1 1 1 16,-1-1-2-16,11 1 2 0,0-1-2 15,0 4-1-15,0-4 5 16,-7 4 1-16,-3-1 4 16,-4 1 4-16,-11 0-6 15,0-4-2-15,-3 1-3 16,0-1 0-16,0 4-2 16,-4-1-1-16,0 4 3 15,-3 0 2-15,-4 3-7 16,-3-1 0-16,-7 1 0 15,-1 0 3-15,-3-3 0 16,1 6-1-16,-5-3-2 16,1-4 1-16,-4 7 1 15,0 0 2-15,0 0-1 16,-4 0-1-16,1 0 3 16,-1 0 0-16,1 0-1 0,0-3-2 15,-1 3 1-15,1-6-1 16,-1 3 0-16,-3-7 0 15,0-5 0-15,-3-1 2 16,-4-9-1-16,-1-9-1 16,-6-7-2-16,-7 3 1 15,-11-9 1-15,-6-12 2 16,-5-20-1-16,1-2 2 16,3-1-4-16,0 16-2 15,8 7 4-15,2 15 3 16,8 9-3-16,0 7-1 15,7 16-2-15,3-4 0 16,1 6 2-16,3 7 0 16,0 0 0-16,0 0 0 0,3 0 0 15,1 0 2-15,-1 0-1 16,-3 3-1-16,0-3 1 16,-4-1-1-16,1 1 0 15,-15 0 0-15,-3 0-3 16,-7 3 2-16,-4-3 1 15,-11 0 2-15,-3 3-3 16,-17 0 0-16,-18 0 1 0,-4 3 0 16,4 6-3-1,-7 7 2-15,3 6 1 16,0 22 2-16,11 6-3 16,14 0 0-16,10 3-1 0,12-9-2 15,9-6-17-15,1-13-7 16,7-16-45-1,14-15-20-15,0 0-77 16</inkml:trace>
  <inkml:trace contextRef="#ctx0" brushRef="#br0" timeOffset="118980.298">14044 14233 156 0,'-3'-31'57'0,"-1"21"-44"0,1 1 14 0,-1 6 5 16,0-4-7-16,4 4 0 15,0 0-8-15,0 3 0 16,0 3-10-16,0 0 7 0,11 16 5 16,7 28-4-16,-1-3 2 0,-3-9-8 15,11 18-1-15,7 19-4 16,0 0-1-16,-4 0-1 15,-3 0-2 1,-4 1 3-16,-7-26 0 0,-4-10-1 16,5 4-2-16,2 12 1 15,-3-9 1-15,-3-9-1 16,-1-7 2-16,-3-6 0 16,-3-13 1-16,0 1-2 15,-1-1-2-15,1 4 3 16,-1-4 0-16,1-3 1 0,3-3 0 15,0-3-2 1,0 7 1-16,0-4-2 16,0-3 2-16,0 0-4 0,4 0-2 15,-1 0 4-15,4-3 1 16,4-4 4 0,3 4 1-16,4-6-1 0,3-1 1 15,4-2-4-15,3-1 0 16,-3 1-1-16,3-1 1 15,0 4-2-15,1 0 2 16,6 2-2-16,4-2-1 16,3-1 1-16,4 1 1 15,0-4 1-15,-4-5 3 16,1-1-3-16,-1-3 0 0,1 0-1 16,2 0-2-16,1 3 1 15,4 7 1-15,-1-1-3 16,-3 4 0-16,-3-1 1 15,-1 1 0-15,-7-1-3 16,1-2 2-16,-1-1 3 16,-10 4 1-16,-4 0-8 15,11-1-2-15,14 1 8 16,-4 6 6-16,-3-4-3 16,-14 4-2-16,-4-3-1 15,4 6 1-15,-8-3-3 16,5-3 0-16,6 2 1 15,-10-5 0-15,-8 6 2 16,8-3 1-16,-7 2-1 16,6 1-2-16,-3 0 1 15,4 3 1-15,-7 0-3 0,3 0 0 16,4 0 1-16,-8-3 0 16,1 3-3-16,-4-3 2 15,4 0 1-15,-4 0 0 16,-4 0 0-16,-3-1 0 15,-3 1-3-15,-1 0 2 0,1 0 1 16,-1 3 2 0,5-3-1-16,-5-3-1 15,-3 2 1-15,0-11 1 16,0 5-1-16,-11-18-1 16,-10-19-2-16,-3-12 1 0,-5-1 1 15,1 10 2-15,7 6-3 16,-18-25 0-1,11 12 1-15,-18-30 2 16,-10-17-1-16,17 35-1 0,7 22 1 16,0 6-1-16,8 4 0 15,2 18 0-15,5 3-3 16,-1 10 2-16,4 0 1 16,0 6 0-16,3 0 0 15,1 3 0-15,-1 0 0 16,1 0 0-16,-1 0 0 15,-3 0 2-15,3 1-1 16,-6-1 2-16,3 0 0 16,-15-3 3-16,5 0 1 15,-33 3 3-15,11 0-1 0,-35 7 0 16,-35 2-10-16,-18 1-1 16,0 5 0-16,-4 11 3 15,-10 5 0-15,10 10-1 16,18 3 1-16,11 0-1 15,17 3-3-15,15 7 2 16,13-1-8-16,18-9-4 16,18-12-44-16,11-17-20 15,9-18-73 1</inkml:trace>
  <inkml:trace contextRef="#ctx0" brushRef="#br0" timeOffset="122911.325">15857 17394 224 0,'-10'0'85'0,"10"0"-66"0,-11-7 10 16,8 7-1-16,-1 0-1 16,1 0 1-16,-1 0-2 15,1 0-1-15,-1 0-14 16,1 0 4-16,3 0 5 0,0 0-5 16,-4 3 0-16,4 1-3 15,0 5 0-15,4-3-2 0,3-3-1 16,7-3 1-1,7 0 1-15,7 0 3 16,11-3 2-16,3-6-5 0,4-4 1 16,3 1-3-16,4-1 2 15,7 1-2-15,4-1 2 16,3 1-6-16,3-1-3 16,-10-3 3-16,-3 7 1 15,-11-4-2-15,-4 4-1 16,-7 0-3-16,-3-1-1 15,-7 4 3-15,-4 0 3 16,-7 3-4-16,0-1-1 16,-3 1 2-16,-4 3 1 15,0 0-1-15,-4 0 1 16,1 0-15-16,-4-3-7 16,0 0-41-16,0 0-18 15,0 0-42-15,0 3-17 0,0 3 8 16</inkml:trace>
  <inkml:trace contextRef="#ctx0" brushRef="#br0" timeOffset="123329.663">16242 17428 224 0,'-4'-6'85'0,"4"6"-66"0,-3-3 16 0,3 3 6 16,0 0-11-16,0 0-2 15,0 0-1-15,0 0 0 16,7 9-14-16,3 10-1 0,5 6-1 15,2 10-6-15,1 5-1 16,3 20 0-16,0-4 0 16,0 10-2-16,-3-13 1 15,0-9-2-15,-4 3 2 0,0-9-2 16,0-10-1-16,-3-6 1 16,-1 0-1-16,-3-6-3 15,0-4 0-15,-3-2-16 16,-1-1-7-16,-3 1-42 15,-7-10-17-15,4 6-41 16</inkml:trace>
  <inkml:trace contextRef="#ctx0" brushRef="#br0" timeOffset="123664.063">16189 18225 252 0,'-7'0'93'0,"7"0"-72"0,-4-4 11 0,4 4 3 0,0-3-4 16,4-3 4-16,3-3-6 16,4-1-3-1,6 1-14-15,8-1 1 0,7 4 1 16,10-3-1-16,11 2 2 16,0-2-4-16,0 3-1 15,-4-1-2-15,1-2 0 0,-1-3-2 16,0-1 1-1,1 0-6-15,-4-2-1 16,-4 5 0-16,-7 1 0 0,-3 0 2 16,-4 2 1-16,-3-2-4 15,-4 3 1 1,-3-1-13-16,-4 4-7 0,-4-3-33 0,-3 0-14 31,0 3-29-31,0-4-12 0,1 1-8 16</inkml:trace>
  <inkml:trace contextRef="#ctx0" brushRef="#br0" timeOffset="124297.509">17237 17378 212 0,'0'-35'79'0,"-4"17"-61"0,-3-11 8 0,4 26 1 16,-1-12-5-16,1 5-1 16,-4 1 2-16,-1-4 0 15,1 1-12-15,-3 2 2 0,-1 7 3 16,1 3-4-16,-1 6 1 15,0 7-6-15,1 6 1 16,-1 6-5-16,1 6 0 16,-1 10 1-16,1 3 0 15,3 9-2-15,3-3 1 16,0-9 2-16,8 22 4 16,0-16-2-16,6 22-2 0,8 6 0 15,-1-15-1-15,8-16 0 16,3-13 2-16,8-12-1 15,2-10 0-15,5-9-1 16,-1-9 2-16,0-19-1 16,-3-13 0-16,-4-16 3 15,-6-2 3-15,-5-7-2 16,-6 3 0-16,-7-3 1 16,-8 1 1-16,-13-1-3 15,-15 3-3-15,-17 0 0 16,-11 16-1-16,-4 6-5 15,1 7 1-15,-1 9 0 16,1 9 0-16,6 13-3 0,8 12 0 16,10 10-1-16,18 3 3 15,0-3-16 1,14 9-3-16,0-6-21 0,11 3-7 16,-1-3-12-16,11 3-5 15,-3-6-72 1</inkml:trace>
  <inkml:trace contextRef="#ctx0" brushRef="#br0" timeOffset="124630.742">17293 17613 276 0,'-7'-9'104'0,"7"2"-81"0,0-2 20 15,0 6 6-15,4 0-14 16,-4 3 0-16,10 3-14 16,8 9-5-16,3 10-9 15,7 10-3-15,0 8 0 0,4 8-2 16,-4-8 1-16,1-2-2 15,-5 3-1-15,1-7 1 16,0-2-1-16,-4-7-3 16,0-3 0-16,4-7-38 0,-4-2-17 15,-3-7-31-15,-1-6-12 16,4-3-16 0</inkml:trace>
  <inkml:trace contextRef="#ctx0" brushRef="#br0" timeOffset="124933.729">17646 17293 304 0,'0'-6'115'0,"0"3"-89"0,0-3 10 0,0 6-2 0,0 0-8 16,0 0 2-16,3 6-10 15,15 41 4 1,-4-9-20-16,0-7 1 0,-3-9-2 16,7 28-1-16,6 16 1 15,4-3 1-15,-3-10-3 16,-4-16 0-16,-3-2 1 16,3-7 0-16,-3-3-20 15,-1 0-9-15,5-3-16 16,-5 0-5-16,-3-9-24 15,-10-10-8-15,-1 0-27 16</inkml:trace>
  <inkml:trace contextRef="#ctx0" brushRef="#br0" timeOffset="125416.939">17614 17315 268 0,'-14'-22'101'0,"11"16"-78"0,3 3 11 0,0 3 1 15,0-6-10-15,0 6-2 0,0-10-5 16,3-9 1 0,1-3-10-16,3-3 3 0,3-6 4 15,1 9-2-15,-1-3 2 16,5 3-5-16,6 6-1 16,3 7-4-16,5 3-1 15,-1 3 5-15,-3 6 4 16,-4 6 4-16,-4 7 3 15,-6 6-7-15,-8 9-3 0,-6 10-4 16,-8 3 0-16,-3 0-4 16,-3-7-2-16,-5-2-3 15,5-1 1-15,3-6 1 16,3 1 2-16,1 2-6 16,6-6 1-16,4 0 1 15,7 0 1-15,7 0 3 16,7 0 1-16,8-3 3 15,6 0 3-15,0-3-4 16,0 3-3-16,-3-3-1 16,0 0 1-16,-4 0-3 0,-3-1 0 15,-4 1-17-15,0 3-8 16,0-3-26-16,-3 0-12 16,0-4 1-1,-1 1 0-15,-3-3-2 0,0-4-1 16,1-6-48-1</inkml:trace>
  <inkml:trace contextRef="#ctx0" brushRef="#br0" timeOffset="125733.929">18147 17256 360 0,'0'-10'134'0,"3"4"-104"0,4-10 5 15,-3 10-4-15,3 0-14 16,7-1-2-16,11 1-8 15,3 3-5-15,7 0-1 16,1 3-1-16,-1 6 2 0,-3 0-14 16,-1 4-5-16,-6 2-46 15,-4 1-21-15,-7 0-65 16</inkml:trace>
  <inkml:trace contextRef="#ctx0" brushRef="#br0" timeOffset="125943.262">18253 17597 348 0,'-11'22'132'0,"15"-22"-103"0,6-3 12 0,-3 0-1 16,4-3-20-16,7-4-6 16,6-2-11-16,4-1-2 15,4-2-1-15,0 2-3 0,0-3 2 16,-4 4-32-16,0 3-13 15,-3-1-28-15,0 1-11 0,3-4-42 16</inkml:trace>
  <inkml:trace contextRef="#ctx0" brushRef="#br0" timeOffset="126548.795">18754 17168 292 0,'-14'0'110'0,"14"0"-86"0,-4-6 2 0,4 6-3 16,0-4-9-16,4-2 2 15,-1 3 0-15,4-3-1 16,4-4-7-16,6 1 1 0,1 0 2 15,7-1 0-15,3 4 3 0,0 3-1 16,4 3 2-16,-4 6-4 16,-3 7 1-16,-4 9-3 15,-3 3 2-15,-4 15-4 16,-4 1-2-16,-3 3 0 16,-3 0 1-16,-1-3-1 15,-3-4 2-15,0 1-4 16,4-4-2-16,-1-5 0 15,1-4-1-15,3-3-3 16,0-7 2-16,4-2 1 16,-1-7 0-16,4-3 0 15,4-3 2-15,3 0-3 16,4-3-2-16,0 0-1 0,-1 0 0 16,-3 0-33-16,1 0-12 15,-1-1-20-15,-4-5-7 16,5 0-69-1</inkml:trace>
  <inkml:trace contextRef="#ctx0" brushRef="#br0" timeOffset="127021.14">19219 17033 304 0,'-42'3'115'0,"42"-3"-89"0,-18-12 19 0,11 5 4 0,0 4-25 15,4-6-7-15,3 6-11 16,0 0-3-16,0-7-1 16,3-2-2-16,4 2 3 0,7 4 4 15,1 6 4-15,-5 0 2 16,11 0 3-16,15 3-1 15,-12 3 4-15,-3 1-5 16,4 2 0-16,7 10-6 16,-11 0 0-16,-3-7-3 15,-4 29 2-15,3 19-4 16,-2-4-2-16,-5-3 0 0,1-12 1 16,-1 3-1-16,1-10-1 15,-1-5 1 1,1-1-1-16,3-9 0 0,0-7 2 15,4-6-3-15,3-6 0 16,4-3 1-16,-1-3 0 16,5-3 0-16,2-4 0 15,1-3-7-15,0 4-3 16,-4-4-30-16,0 1-13 16,1-1-24-16,-5 0-9 15,-3-6-64-15</inkml:trace>
  <inkml:trace contextRef="#ctx0" brushRef="#br0" timeOffset="127367.465">19826 17055 348 0,'-3'0'132'0,"3"0"-103"0,0 0-8 15,7 6 11-15,3-3-11 16,4 1-10-16,4-1-6 15,3-3-4-15,0 0-1 0,4-3 2 16,0-1-3-16,-4-5 0 16,0 6-23-16,0-3-10 15,0-4-42-15,4 1-16 16,3-1-36 0</inkml:trace>
  <inkml:trace contextRef="#ctx0" brushRef="#br0" timeOffset="128308.235">20475 16857 204 0,'7'-9'77'0,"-7"9"-60"0,0-12 21 0,0 12 6 0,0-7-16 16,0 1-5-16,-3-3-6 16,3-1 2-1,-4-2-11-15,1-4 7 0,-1 3 2 0,1 1-3 16,-4-4 2-16,3 4-5 15,-7-4-1-15,4 3-4 16,-7-5 1-16,-7-7-2 16,4 15 2-16,2 1-2 15,-6 6 2-15,-7-4-2 16,7 14 2-16,3-4 0 16,-3 22 3-16,3-6-3 15,1 24-2-15,3-5-2 16,3 15-3-16,0 20 1 0,8-8 1 15,-1-14-1-15,15 21 2 16,10 9 2-16,7-15 2 16,4-16-1-16,3-12-1 15,4-13-3-15,0-13 1 16,3-12-2-16,1-12-1 16,-4-13 1-16,-1-13 1 15,-2 4 1-15,-5-4 3 16,-6 4-3-16,-11 2 0 15,-7 4 3-15,-10 3 1 0,-8 3-3 16,-3 13-3 0,3 5 0-16,-10 8 1 0,-11 5-3 15,8 7 0-15,3-4-4 16,-8 26 1-16,5-7-16 16,-5 13-4-16,8-9-21 15,-3 2-9-15,2-9-20 16,5 4-6-16,-1-7-52 15</inkml:trace>
  <inkml:trace contextRef="#ctx0" brushRef="#br0" timeOffset="128843.466">19173 18134 248 0,'-7'6'93'0,"7"-6"-72"0,-3 3 11 15,3-3 1-15,0 0-7 16,0 0-1-16,0 0 2 16,0 0 0-16,7-3-14 15,0 0 1-15,11-4 2 0,-4 4 1 16,14 0-1-16,-3 0-6 16,10 6-4-16,11-3-3 15,-14-3-3-15,-4 0 1 16,0 0-1-16,-3 0-3 15,-4 0 2-15,7-1-19 16,-10-2-9-16,-4 3-47 16,-7 3-21-16,0 0-40 15</inkml:trace>
  <inkml:trace contextRef="#ctx0" brushRef="#br0" timeOffset="129081.33">19304 18453 252 0,'0'10'93'0,"0"-10"-72"0,18 0 25 0,-18 0 5 16,10-10-9-16,1 10-2 0,10-9-14 15,11-4-6-15,-1-2-11 16,1 2-6-16,-4 4-2 0,4 3-1 16,-4-1 0-16,1 4-3 15,-8 0 2-15,-4 0-15 16,5 0-4-16,-5 0-28 15,1-1-11-15,0 1-35 16,-1-3-14-16,-3 0 9 16</inkml:trace>
  <inkml:trace contextRef="#ctx0" brushRef="#br0" timeOffset="129458.577">19890 17914 276 0,'0'-6'104'0,"0"6"-81"0,0-3 5 0,0 3-2 15,0 0 0-15,0 0 5 16,3 6-4-16,1-3 1 16,3 16-16-16,0-10 2 0,3 32 0 15,8 22-3-15,-7-16 1 16,-1-10-5-16,4 17-2 0,4 8-5 16,0-8 0-1,-4-7 0-15,-4-16 0 16,1-6-11-16,-1 0-3 0,-3-9-26 15,4-7-9-15,-4 1-8 16,0-10 0-16,0 0-73 16</inkml:trace>
  <inkml:trace contextRef="#ctx0" brushRef="#br0" timeOffset="130145.537">20415 17958 252 0,'4'-9'93'0,"-4"9"-72"0,3-7 5 0,-3 7-1 15,0 0-7-15,0 0-1 16,0 0-1-16,0 0 3 16,0-3-11-16,0-3 7 0,0 3 2 15,0-3-3-15,-3-4 0 16,3 7-6-16,-4-10-3 0,1 1 0 16,-8-7 1-16,4 3 3 15,-7 1 5-15,-4-7-4 16,4 6 2-16,0 4-3 15,-4 2 0-15,4 1-1 0,-3 6 0 16,-1 9-4 0,4 3-3-16,3 1 0 15,1 9 1-15,3-1-3 16,0 17 0-16,3-7 1 16,4 25 0-16,4 29 0 15,3-23 2-15,0-12-1 16,10 7 2-16,-2-10-4 15,6 0-2-15,-4-10-1 16,8-6 3-16,-4-6 0 0,4-9 3 16,-4-4-1-16,0-9 2 15,-3 0 0-15,3-9 3 16,4-13-3-16,-8-6 0 16,-2-4 1-16,-8 7 0 15,0 3-2-15,-7 3-2 16,0-3 3-16,-7 4 2 15,-4 5-4-15,0 7-1 16,4 0-2-16,-7 15 0 16,0-3 0-16,-4 16 0 15,4 3 0-15,0 0-2 16,4-3-26-16,-1 0-12 16,4-3-21-16,7-6-8 15,0-4-79 1</inkml:trace>
  <inkml:trace contextRef="#ctx0" brushRef="#br0" timeOffset="135537.351">15367 16901 200 0,'-18'7'77'0,"8"-4"-60"0,3 6 10 16,3-9 1-16,-3 10-5 15,4-7 0-15,-1 0-8 0,4-3-2 16,0 0-7-16,0 0 3 0,4-3 3 15,-1 0 0-15,4-7 1 16,4 10 1-16,6 0 2 16,5 0-7-16,6 10-1 15,4-7-2-15,3 0 1 16,0 0 0-16,4-3 3 16,0 0-5-16,0-3-1 15,3 0 0-15,4-10 0 16,7 4 0-16,7-1 0 15,3-2-2-15,1-1-2 16,-1 1 1-16,1-1 1 16,6 1-1-16,11-4-1 15,0-3 3-15,4-3 0 16,-7-6 1-16,3-3 0 16,7-1-2-16,4 1 1 15,-4 0-2-15,-3 5-1 0,-4 5-2 16,3 2 1-16,5 0 1 15,-1 0 0-15,-7 10-3 16,-7-4 2-16,0 1 3 16,4-1 1-16,6 1-4 15,-2-4 1-15,-5 0 2 16,-3-3 1-16,-7 4-4 16,4 2 1-16,6 4 0 15,5-1 0-15,-5 4-3 16,-3 3 2-16,-3 3 3 15,-4 3 1-15,7 3-4 0,7-3 1 16,0 7 0-16,-3-4 2 16,-4-3-1-16,0-3-1 15,4 7 1-15,3-14 1 16,3 4-3-16,-2-6 0 16,-5-1-1-16,1 1 0 15,6-4 2-15,8 4 0 16,-4 3 0-16,-6 3 2 15,-8-1-1-15,7-2-1 16,21-3 1-16,0-4-1 16,-6-2 0-16,-12-4 0 15,-10-6 0-15,4 0 2 16,0-1-1-16,3 5-1 16,-4 2 1-16,-10 3-1 0,-7 7 0 15,-3-1 0-15,-8 4 0 16,-3 0 0-16,-4 3 0 15,1-1 0-15,-5 1 0 16,-2 0 2-16,-8 0-1 16,-3 3-1-16,-4-3-2 15,-4 3 1-15,-6 0 3 16,0 0 1-16,-4 0 1 0,-4 0 2 16,-3 0 6-1,0 0 4-15,0 0-8 16,-3 3-4-16,-1 0-3 15,1 0-1-15,-1 0 0 0,4-3 2 16,-3 7-6-16,-1-1 1 16,4 0 3-16,0 13 2 15,4 19-3-15,-1 24-1 16,4 7 1-16,4 10 2 16,3 30 0-16,0 26 2 15,-3 10-2-15,-4 40-1 16,-4-4 3-16,1 33 0 15,-4-7-4-15,0 34 1 16,-7-18 0-16,0 18 2 16,-4-28-1-16,0-9-1 15,1-16 1-15,-1-34-1 16,-3-32-3-16,0-18 0 16,-4-26-34-16,-3-15-15 0,-3-19-72 15,2-16-31-15</inkml:trace>
  <inkml:trace contextRef="#ctx0" brushRef="#br0" timeOffset="136815.118">15251 16967 152 0,'0'-9'57'0,"0"9"-44"0,0 0-1 0,0 0-3 15,0 0 5-15,0 0 3 16,0 3 0-16,0-3 2 15,0 3-10-15,0-3 3 0,0 0 2 16,0 6-1-16,-4-3 0 16,4 4-3-16,-3 2 1 15,3 4 0-15,0 2 3 16,0 14-1-16,3 8 0 16,1 13-3-16,3 10 1 15,0 6 3-15,0 9 1 0,3 19-2 16,4 16 0-16,4 3-3 15,3 18-1-15,4 11 1 16,3-1 4-16,0 6-4 16,1 7 2-16,-1-13-5 15,0-13-2-15,-3 4-5 16,-1-7 0-16,-2-15-2 16,-5-22 0-16,-3-16 2 15,-3-19 0-15,-4-9-18 16,-7-19-8-16,-4-9-55 15,1-16-22-15,-8-9-24 16</inkml:trace>
  <inkml:trace contextRef="#ctx0" brushRef="#br0" timeOffset="140757.445">11719 17068 140 0,'-7'-13'52'16,"4"10"-41"-16,-1-3 11 0,4 6 1 0,0 0-5 16,0 0 0-16,0 0-4 15,0 0-1-15,4 9-7 16,-1 0 3-16,1 4 1 0,3 9 1 15,3 12 3-15,5 13-3 16,-1 10 1-16,3 2-3 16,1 14 0-16,0 11-5 15,-1 10-1-15,1 0-1 16,-4 4 1-16,0-1-2 16,0 0-1-16,0 3 1 15,0-9 1-15,0-6-3 16,1-10 0-16,-1-3 1 0,0 3 0 15,0-6 0-15,0-3 2 16,0-9-1-16,0-7-1 16,-3-9 1-16,-1-7-1 15,1-2 4-15,0-7 2 16,-1-3-5-16,-3-4 0 16,0-5-1-16,0 3 2 15,0-7-1-15,-3-3-1 16,-1 1 1-16,5-1 1 15,-1 0-1-15,0-3 2 16,0 0-2-16,0 0 2 16,3 1 0-16,4 2 1 0,1-3 0 15,2-3 2 1,4-3-1-16,4-3 2 0,3-4-2 16,0-5 2-16,8-4-2 15,10-3 0-15,10-3-3 16,11 3 1-16,4 3-2 15,-1 6 2-15,1 4 0 16,6 6 1-16,5 0-2 16,-1 0-2-16,-7-4 5 15,-11 1 1-15,-6 0 2 16,-8-4 2-16,-7 1-3 16,-6-7-2-16,-5 7-2 15,-2-4 0-15,-5 1-2 16,1-1 2-16,-4 4-2 0,-3-1 2 15,-1 4-2-15,-2 3-1 16,-1 3 1 0,-4 0-1-16,1 0 0 0,-1 0 2 15,-2 0-3-15,-1 0-2 16,-4 0 4-16,1-3 1 16,-4-3 0-16,0-1 1 15,-4-2-2-15,1-7 2 16,-1 4-4-16,1-4 0 15,-1-3 1-15,-3-3 0 16,0-3 0-16,0-9 0 16,-4-23 0-16,-3-12 0 15,-4-9 0-15,-3-16 0 16,-3-28 0-16,-5-4 0 0,-6-15 0 16,-7-25 2-16,-8 12-3 15,-3-3 0-15,8 4 1 16,6 24 0-16,4 23 0 15,6 27 2-15,8 17-1 16,0 21-1-16,3 13 1 16,4 15-1-16,0 13 0 15,0 9 0-15,0 7 0 16,-4 3 2-16,1 0-1 16,-5 0 2-16,-6 6-2 15,-7-7 2-15,-14 1-2 16,-18-3 2-16,-4-4-4 15,-14 4 0-15,-21 0 1 0,-6-4 2 16,-8 4-1-16,-11-3 2 16,-3-10-4-16,18-3-2 15,17 0-12-15,21 6-2 16,22 0-32-16,21 7-10 16,24-4-82-1</inkml:trace>
  <inkml:trace contextRef="#ctx0" brushRef="#br0" timeOffset="159141.247">14831 14534 160 0,'3'0'60'0,"-6"3"-47"0,3 3 17 15,0-6 3-15,0 0-5 16,0 0 0-16,0 0 0 16,0 0 0-16,0 0-15 15,0 0 1-15,0 0 2 0,0 0-2 0,0 0 0 16,0 0-4-16,0 0 1 15,-4 0-4-15,1-3 1 16,3-3-3-16,0 0 2 16,0-4 0-16,0-2 3 15,3-4-3-15,1-3-2 16,-1 7-2-16,1-4-3 16,3 4 1-16,0 2-1 15,0 4 2-15,4 3 3 16,-1 3 2-16,1 3 1 15,-1 6-2-15,1 1 1 16,0-1-2-16,-1 10 0 16,1-3-3-16,-1-1 1 15,-3 1 0-15,0 0 1 16,0-4 2-16,-3 4 1 0,-4 0 1 16,0-1 0-16,0-2-4 15,-4 2-1-15,1-2-1 16,-1 0 1-16,1-1-4 15,3-3 0-15,-4 1-1 16,4-4 0-16,0 4 0 16,0-4 0-16,4-3 2 15,-1 6 0-15,4-2-3 16,0-4 2-16,1 3 1 16,2-3 2-16,1-3-1 15,3-3 2-15,3-3 0 16,1-4 1-16,0 7-2 15,3-3-2-15,-3-3 3 0,-1 5 0 16,-3-2-1-16,0 3-2 16,-3 3 1-16,0 0-1 15,-4 0-36-15,0 0-15 16,-4 0-67-16,1 3-84 31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5923F103-BC34-4FE4-A40E-EDDEECFDA5D0}" type="datetimeFigureOut">
              <a:rPr lang="en-US" smtClean="0"/>
              <a:pPr/>
              <a:t>11/10/2019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0086641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6D93-FCAC-47E0-A2EE-787E62CA814C}" type="datetimeFigureOut">
              <a:rPr lang="en-US" smtClean="0"/>
              <a:t>11/10/2019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36044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879A6-0FD0-4734-A311-86BFCA472E6E}" type="datetimeFigureOut">
              <a:rPr lang="en-US" smtClean="0"/>
              <a:t>11/10/2019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8152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smtClean="0"/>
              <a:t>11/10/2019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3589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F34E6425-0181-43F2-84FC-787E803FD2F8}" type="datetimeFigureOut">
              <a:rPr lang="en-US" smtClean="0"/>
              <a:t>11/10/2019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80862105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smtClean="0"/>
              <a:t>11/10/2019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494004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smtClean="0"/>
              <a:t>11/10/2019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684468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smtClean="0"/>
              <a:t>11/10/2019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6673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smtClean="0"/>
              <a:t>11/10/2019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2400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76E86A4C-8E40-4F87-A4F0-01A0687C5742}" type="datetimeFigureOut">
              <a:rPr lang="en-US" smtClean="0"/>
              <a:t>11/10/2019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10152772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35E72C73-2D91-4E12-BA25-F0AA0C03599B}" type="datetimeFigureOut">
              <a:rPr lang="en-US" smtClean="0"/>
              <a:t>11/10/2019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4194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2BE451C3-0FF4-47C4-B829-773ADF60F88C}" type="datetimeFigureOut">
              <a:rPr lang="en-US" smtClean="0"/>
              <a:t>11/10/2019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381219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customXml" Target="../ink/ink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customXml" Target="../ink/ink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customXml" Target="../ink/ink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ustomXml" Target="../ink/ink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ustomXml" Target="../ink/ink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6106" y="180305"/>
            <a:ext cx="10689465" cy="1492132"/>
          </a:xfrm>
        </p:spPr>
        <p:txBody>
          <a:bodyPr>
            <a:noAutofit/>
          </a:bodyPr>
          <a:lstStyle/>
          <a:p>
            <a:pPr algn="ctr"/>
            <a:r>
              <a:rPr lang="en-US" sz="3600" u="sng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Pdn</a:t>
            </a:r>
            <a:b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following are the goals scored during the 2015/2016 season for the Pittsburgh PENGUINS. Succinctly list 3 things you notice, find unusual, or think is unique about the data.</a:t>
            </a:r>
            <a:endParaRPr lang="en-US" sz="32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8595118"/>
              </p:ext>
            </p:extLst>
          </p:nvPr>
        </p:nvGraphicFramePr>
        <p:xfrm>
          <a:off x="1251678" y="3145661"/>
          <a:ext cx="4275788" cy="35030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78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378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7882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Player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Goals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7882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S.</a:t>
                      </a:r>
                      <a:r>
                        <a:rPr lang="en-US" baseline="0" dirty="0"/>
                        <a:t> Crosby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7882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C. </a:t>
                      </a:r>
                      <a:r>
                        <a:rPr lang="en-US" dirty="0" err="1"/>
                        <a:t>Kunitz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7882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P.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Hornqvist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7882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E. </a:t>
                      </a:r>
                      <a:r>
                        <a:rPr lang="en-US" dirty="0" err="1"/>
                        <a:t>Malkin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7882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P.</a:t>
                      </a:r>
                      <a:r>
                        <a:rPr lang="en-US" baseline="0" dirty="0"/>
                        <a:t> Kessel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7882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N. Bonino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7882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C. </a:t>
                      </a:r>
                      <a:r>
                        <a:rPr lang="en-US" dirty="0" err="1"/>
                        <a:t>Sheary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0838319"/>
              </p:ext>
            </p:extLst>
          </p:nvPr>
        </p:nvGraphicFramePr>
        <p:xfrm>
          <a:off x="6340839" y="3136642"/>
          <a:ext cx="4275788" cy="35030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78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378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7882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Player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Goals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7882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M.</a:t>
                      </a:r>
                      <a:r>
                        <a:rPr lang="en-US" baseline="0" dirty="0"/>
                        <a:t> Cullen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7882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K. </a:t>
                      </a:r>
                      <a:r>
                        <a:rPr lang="en-US" dirty="0" err="1"/>
                        <a:t>Letang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7882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T.</a:t>
                      </a:r>
                      <a:r>
                        <a:rPr lang="en-US" baseline="0" dirty="0"/>
                        <a:t> Daley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7882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C. </a:t>
                      </a:r>
                      <a:r>
                        <a:rPr lang="en-US" dirty="0" err="1"/>
                        <a:t>Hagelin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7882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O. Matta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7882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B. Bennett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7882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B. Rust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06927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2950" y="120203"/>
            <a:ext cx="9905998" cy="1905000"/>
          </a:xfrm>
        </p:spPr>
        <p:txBody>
          <a:bodyPr>
            <a:normAutofit/>
          </a:bodyPr>
          <a:lstStyle/>
          <a:p>
            <a:r>
              <a:rPr lang="en-US" sz="66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objective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1216" y="1072703"/>
            <a:ext cx="11127347" cy="3550276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Students will compare the central measures of tendency of a given set of data. </a:t>
            </a:r>
            <a:r>
              <a:rPr lang="en-US" sz="3200" dirty="0"/>
              <a:t>	</a:t>
            </a:r>
          </a:p>
          <a:p>
            <a:endParaRPr lang="en-US" sz="32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25985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3948" y="99050"/>
            <a:ext cx="10178322" cy="1492132"/>
          </a:xfrm>
        </p:spPr>
        <p:txBody>
          <a:bodyPr/>
          <a:lstStyle/>
          <a:p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quartiles</a:t>
            </a:r>
            <a:endParaRPr lang="en-US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3948" y="1435995"/>
            <a:ext cx="10178322" cy="3593591"/>
          </a:xfrm>
        </p:spPr>
        <p:txBody>
          <a:bodyPr>
            <a:noAutofit/>
          </a:bodyPr>
          <a:lstStyle/>
          <a:p>
            <a:r>
              <a:rPr lang="en-US" sz="2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Data can be separated into quartiles, each of which contains 25% of the total data.</a:t>
            </a:r>
            <a:b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 first quartile is the median of the lower half of the data set.</a:t>
            </a:r>
            <a:b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 second quartile is the median of the data set.</a:t>
            </a:r>
            <a:b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 third quartile is the median of the upper half of the data set.</a:t>
            </a: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538013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638" y="199505"/>
            <a:ext cx="10178322" cy="1492132"/>
          </a:xfrm>
        </p:spPr>
        <p:txBody>
          <a:bodyPr/>
          <a:lstStyle/>
          <a:p>
            <a:r>
              <a:rPr lang="en-US" sz="4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quartiles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1638" y="945571"/>
            <a:ext cx="10178322" cy="3593591"/>
          </a:xfrm>
        </p:spPr>
        <p:txBody>
          <a:bodyPr>
            <a:normAutofit/>
          </a:bodyPr>
          <a:lstStyle/>
          <a:p>
            <a:r>
              <a:rPr lang="en-US" sz="2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Example:</a:t>
            </a:r>
          </a:p>
          <a:p>
            <a:pPr marL="0" indent="0" algn="ctr">
              <a:buNone/>
            </a:pP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{60, 65, 70, 75, 76, 78, 80, 83, 85, 87, 90}</a:t>
            </a:r>
          </a:p>
        </p:txBody>
      </p:sp>
      <p:sp>
        <p:nvSpPr>
          <p:cNvPr id="4" name="Rectangle 3"/>
          <p:cNvSpPr/>
          <p:nvPr/>
        </p:nvSpPr>
        <p:spPr>
          <a:xfrm>
            <a:off x="931638" y="4077497"/>
            <a:ext cx="1092980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b="1" i="1" dirty="0">
                <a:solidFill>
                  <a:srgbClr val="22222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Neue"/>
              </a:rPr>
              <a:t>The </a:t>
            </a:r>
            <a:r>
              <a:rPr lang="en-US" sz="28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Neue"/>
              </a:rPr>
              <a:t>interquartile range</a:t>
            </a:r>
            <a:r>
              <a:rPr lang="en-US" sz="2800" b="1" i="1" dirty="0">
                <a:solidFill>
                  <a:srgbClr val="22222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Neue"/>
              </a:rPr>
              <a:t> contains 50% of the data and is calculated by subtracting the 1</a:t>
            </a:r>
            <a:r>
              <a:rPr lang="en-US" sz="2800" b="1" i="1" baseline="30000" dirty="0">
                <a:solidFill>
                  <a:srgbClr val="22222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Neue"/>
              </a:rPr>
              <a:t>st</a:t>
            </a:r>
            <a:r>
              <a:rPr lang="en-US" sz="2800" b="1" i="1" dirty="0">
                <a:solidFill>
                  <a:srgbClr val="22222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Neue"/>
              </a:rPr>
              <a:t> quartile from the 3</a:t>
            </a:r>
            <a:r>
              <a:rPr lang="en-US" sz="2800" b="1" i="1" baseline="30000" dirty="0">
                <a:solidFill>
                  <a:srgbClr val="22222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Neue"/>
              </a:rPr>
              <a:t>rd</a:t>
            </a:r>
            <a:r>
              <a:rPr lang="en-US" sz="2800" b="1" i="1" dirty="0">
                <a:solidFill>
                  <a:srgbClr val="22222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Neue"/>
              </a:rPr>
              <a:t> quartile.</a:t>
            </a: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E1CF44E2-29FB-4EE3-A246-078236677BEC}"/>
                  </a:ext>
                </a:extLst>
              </p14:cNvPr>
              <p14:cNvContentPartPr/>
              <p14:nvPr/>
            </p14:nvContentPartPr>
            <p14:xfrm>
              <a:off x="3007440" y="531000"/>
              <a:ext cx="6841800" cy="5465880"/>
            </p14:xfrm>
          </p:contentPart>
        </mc:Choice>
        <mc:Fallback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E1CF44E2-29FB-4EE3-A246-078236677BEC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998080" y="521640"/>
                <a:ext cx="6860520" cy="54846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525762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515" y="150565"/>
            <a:ext cx="10882648" cy="1492132"/>
          </a:xfrm>
        </p:spPr>
        <p:txBody>
          <a:bodyPr>
            <a:noAutofit/>
          </a:bodyPr>
          <a:lstStyle/>
          <a:p>
            <a:pPr algn="ctr"/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Comparing measures of central tendency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8575160"/>
              </p:ext>
            </p:extLst>
          </p:nvPr>
        </p:nvGraphicFramePr>
        <p:xfrm>
          <a:off x="1251312" y="2442331"/>
          <a:ext cx="10179054" cy="1645920"/>
        </p:xfrm>
        <a:graphic>
          <a:graphicData uri="http://schemas.openxmlformats.org/drawingml/2006/table">
            <a:tbl>
              <a:tblPr/>
              <a:tblGrid>
                <a:gridCol w="11310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310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10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10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3100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3100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3100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3100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13100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65760">
                <a:tc gridSpan="9">
                  <a:txBody>
                    <a:bodyPr/>
                    <a:lstStyle/>
                    <a:p>
                      <a:pPr fontAlgn="ctr"/>
                      <a:r>
                        <a:rPr lang="en-US" sz="1800" b="1" u="none" strike="noStrike" dirty="0">
                          <a:effectLst/>
                        </a:rPr>
                        <a:t>Number of First Cousins</a:t>
                      </a:r>
                      <a:endParaRPr lang="en-US" sz="1800" u="none" strike="noStrike" dirty="0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fontAlgn="ctr"/>
                      <a:r>
                        <a:rPr lang="en-US" sz="1800" b="1" u="none" strike="noStrike">
                          <a:effectLst/>
                        </a:rPr>
                        <a:t>Second Grade</a:t>
                      </a:r>
                      <a:endParaRPr lang="en-US" sz="1800" u="none" strike="noStrike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en-US" sz="1800" u="none" strike="noStrike">
                          <a:effectLst/>
                        </a:rPr>
                        <a:t>2</a:t>
                      </a:r>
                    </a:p>
                  </a:txBody>
                  <a:tcPr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en-US" sz="1800" u="none" strike="noStrike">
                          <a:effectLst/>
                        </a:rPr>
                        <a:t>4</a:t>
                      </a:r>
                    </a:p>
                  </a:txBody>
                  <a:tcPr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en-US" sz="1800" u="none" strike="noStrike">
                          <a:effectLst/>
                        </a:rPr>
                        <a:t>1</a:t>
                      </a:r>
                    </a:p>
                  </a:txBody>
                  <a:tcPr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en-US" sz="1800" u="none" strike="noStrike">
                          <a:effectLst/>
                        </a:rPr>
                        <a:t>0</a:t>
                      </a:r>
                    </a:p>
                  </a:txBody>
                  <a:tcPr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en-US" sz="1800" u="none" strike="noStrike">
                          <a:effectLst/>
                        </a:rPr>
                        <a:t>1</a:t>
                      </a:r>
                    </a:p>
                  </a:txBody>
                  <a:tcPr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en-US" sz="1800" u="none" strike="noStrike">
                          <a:effectLst/>
                        </a:rPr>
                        <a:t>9</a:t>
                      </a:r>
                    </a:p>
                  </a:txBody>
                  <a:tcPr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en-US" sz="1800" u="none" strike="noStrike">
                          <a:effectLst/>
                        </a:rPr>
                        <a:t>3</a:t>
                      </a:r>
                    </a:p>
                  </a:txBody>
                  <a:tcPr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en-US" sz="1800" u="none" strike="noStrike">
                          <a:effectLst/>
                        </a:rPr>
                        <a:t>12</a:t>
                      </a:r>
                    </a:p>
                  </a:txBody>
                  <a:tcPr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fontAlgn="ctr"/>
                      <a:r>
                        <a:rPr lang="en-US" sz="1800" b="1" u="none" strike="noStrike">
                          <a:effectLst/>
                        </a:rPr>
                        <a:t>Fifth Grade</a:t>
                      </a:r>
                      <a:endParaRPr lang="en-US" sz="1800" u="none" strike="noStrike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en-US" sz="1800" u="none" strike="noStrike">
                          <a:effectLst/>
                        </a:rPr>
                        <a:t>6</a:t>
                      </a:r>
                    </a:p>
                  </a:txBody>
                  <a:tcPr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en-US" sz="1800" u="none" strike="noStrike">
                          <a:effectLst/>
                        </a:rPr>
                        <a:t>3</a:t>
                      </a:r>
                    </a:p>
                  </a:txBody>
                  <a:tcPr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en-US" sz="1800" u="none" strike="noStrike">
                          <a:effectLst/>
                        </a:rPr>
                        <a:t>10</a:t>
                      </a:r>
                    </a:p>
                  </a:txBody>
                  <a:tcPr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en-US" sz="1800" u="none" strike="noStrike">
                          <a:effectLst/>
                        </a:rPr>
                        <a:t>13</a:t>
                      </a:r>
                    </a:p>
                  </a:txBody>
                  <a:tcPr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en-US" sz="1800" u="none" strike="noStrike">
                          <a:effectLst/>
                        </a:rPr>
                        <a:t>8</a:t>
                      </a:r>
                    </a:p>
                  </a:txBody>
                  <a:tcPr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en-US" sz="1800" u="none" strike="noStrike">
                          <a:effectLst/>
                        </a:rPr>
                        <a:t>4</a:t>
                      </a:r>
                    </a:p>
                  </a:txBody>
                  <a:tcPr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en-US" sz="1800" u="none" strike="noStrike">
                          <a:effectLst/>
                        </a:rPr>
                        <a:t>6</a:t>
                      </a:r>
                    </a:p>
                  </a:txBody>
                  <a:tcPr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en-US" sz="1800" u="none" strike="noStrike" dirty="0">
                          <a:effectLst/>
                        </a:rPr>
                        <a:t>6</a:t>
                      </a:r>
                    </a:p>
                  </a:txBody>
                  <a:tcPr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1090411" y="950199"/>
            <a:ext cx="1069175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22222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Neue"/>
              </a:rPr>
              <a:t>Eight second graders and eight fifth graders at Cherry Hills Elementary School were asked how many first cousins they have</a:t>
            </a:r>
            <a:r>
              <a:rPr lang="en-US" b="1" dirty="0">
                <a:solidFill>
                  <a:srgbClr val="22222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Neue"/>
              </a:rPr>
              <a:t>.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713FE30B-8E4E-42D2-8DC1-A92BDF251AB7}"/>
                  </a:ext>
                </a:extLst>
              </p14:cNvPr>
              <p14:cNvContentPartPr/>
              <p14:nvPr/>
            </p14:nvContentPartPr>
            <p14:xfrm>
              <a:off x="979200" y="923760"/>
              <a:ext cx="10131120" cy="608112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713FE30B-8E4E-42D2-8DC1-A92BDF251AB7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969840" y="914400"/>
                <a:ext cx="10149840" cy="60998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6599085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8305" y="99049"/>
            <a:ext cx="10178322" cy="149213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Comparing data with measures of </a:t>
            </a:r>
            <a:r>
              <a:rPr lang="en-US" sz="5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central tendency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2084234"/>
              </p:ext>
            </p:extLst>
          </p:nvPr>
        </p:nvGraphicFramePr>
        <p:xfrm>
          <a:off x="1251678" y="1591181"/>
          <a:ext cx="4275788" cy="35030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78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378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7882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Player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Goals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7882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S.</a:t>
                      </a:r>
                      <a:r>
                        <a:rPr lang="en-US" baseline="0" dirty="0"/>
                        <a:t> Crosby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7882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C. </a:t>
                      </a:r>
                      <a:r>
                        <a:rPr lang="en-US" dirty="0" err="1"/>
                        <a:t>Kunitz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7882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P.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Hornqvist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7882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E. </a:t>
                      </a:r>
                      <a:r>
                        <a:rPr lang="en-US" dirty="0" err="1"/>
                        <a:t>Malkin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7882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P.</a:t>
                      </a:r>
                      <a:r>
                        <a:rPr lang="en-US" baseline="0" dirty="0"/>
                        <a:t> Kessel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7882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N. Bonino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7882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C. </a:t>
                      </a:r>
                      <a:r>
                        <a:rPr lang="en-US" dirty="0" err="1"/>
                        <a:t>Sheary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3917710"/>
              </p:ext>
            </p:extLst>
          </p:nvPr>
        </p:nvGraphicFramePr>
        <p:xfrm>
          <a:off x="6340839" y="1591181"/>
          <a:ext cx="4275788" cy="35030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78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378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7882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Player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Goals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7882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M.</a:t>
                      </a:r>
                      <a:r>
                        <a:rPr lang="en-US" baseline="0" dirty="0"/>
                        <a:t> Cullen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7882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K. </a:t>
                      </a:r>
                      <a:r>
                        <a:rPr lang="en-US" dirty="0" err="1"/>
                        <a:t>Letang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7882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T.</a:t>
                      </a:r>
                      <a:r>
                        <a:rPr lang="en-US" baseline="0" dirty="0"/>
                        <a:t> Daley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7882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C. </a:t>
                      </a:r>
                      <a:r>
                        <a:rPr lang="en-US" dirty="0" err="1"/>
                        <a:t>Hagelin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7882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O. Matta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7882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B. Bennett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7882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B. Rust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C821AEB3-C053-4911-A866-E194696588C5}"/>
                  </a:ext>
                </a:extLst>
              </p14:cNvPr>
              <p14:cNvContentPartPr/>
              <p14:nvPr/>
            </p14:nvContentPartPr>
            <p14:xfrm>
              <a:off x="1546920" y="2134800"/>
              <a:ext cx="8269200" cy="487008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C821AEB3-C053-4911-A866-E194696588C5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537560" y="2125440"/>
                <a:ext cx="8287920" cy="48888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3040899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2" y="188593"/>
            <a:ext cx="10318418" cy="4394988"/>
          </a:xfrm>
        </p:spPr>
        <p:txBody>
          <a:bodyPr>
            <a:normAutofit/>
          </a:bodyPr>
          <a:lstStyle/>
          <a:p>
            <a:r>
              <a:rPr lang="en-US" sz="6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Central Tendency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38210" y="2888266"/>
            <a:ext cx="8599042" cy="742279"/>
          </a:xfrm>
        </p:spPr>
        <p:txBody>
          <a:bodyPr>
            <a:noAutofit/>
          </a:bodyPr>
          <a:lstStyle/>
          <a:p>
            <a:pPr algn="r"/>
            <a:r>
              <a:rPr lang="en-US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Integrated Mathematics</a:t>
            </a:r>
          </a:p>
        </p:txBody>
      </p:sp>
    </p:spTree>
    <p:extLst>
      <p:ext uri="{BB962C8B-B14F-4D97-AF65-F5344CB8AC3E}">
        <p14:creationId xmlns:p14="http://schemas.microsoft.com/office/powerpoint/2010/main" val="921267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2950" y="120203"/>
            <a:ext cx="9905998" cy="1905000"/>
          </a:xfrm>
        </p:spPr>
        <p:txBody>
          <a:bodyPr>
            <a:normAutofit/>
          </a:bodyPr>
          <a:lstStyle/>
          <a:p>
            <a:r>
              <a:rPr lang="en-US" sz="66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objective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1216" y="1072703"/>
            <a:ext cx="11127347" cy="3550276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Students will calculate the central measures of tendency (mode, mean, median, and range) of a given set of data. </a:t>
            </a:r>
          </a:p>
          <a:p>
            <a:pPr marL="0" indent="0">
              <a:buNone/>
            </a:pPr>
            <a:r>
              <a:rPr lang="en-US" sz="3200" dirty="0"/>
              <a:t>	</a:t>
            </a:r>
          </a:p>
          <a:p>
            <a:endParaRPr lang="en-US" sz="32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81603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1070" y="99050"/>
            <a:ext cx="10178322" cy="1492132"/>
          </a:xfrm>
        </p:spPr>
        <p:txBody>
          <a:bodyPr>
            <a:normAutofit/>
          </a:bodyPr>
          <a:lstStyle/>
          <a:p>
            <a:r>
              <a:rPr lang="en-US" sz="6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Central tendency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1070" y="1242812"/>
            <a:ext cx="10178322" cy="3593591"/>
          </a:xfrm>
        </p:spPr>
        <p:txBody>
          <a:bodyPr>
            <a:noAutofit/>
          </a:bodyPr>
          <a:lstStyle/>
          <a:p>
            <a:r>
              <a:rPr lang="en-US" sz="36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Central Tendency </a:t>
            </a:r>
            <a:r>
              <a:rPr lang="en-US" sz="36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 the tendency of samples of a given measurement to cluster around some central value. </a:t>
            </a:r>
          </a:p>
          <a:p>
            <a:r>
              <a:rPr lang="en-US" sz="36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 is a measure that identifies a single score as a representative for an entire distribution or data set. </a:t>
            </a:r>
          </a:p>
          <a:p>
            <a:r>
              <a:rPr lang="en-US" sz="36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Three common measures of central tendency are </a:t>
            </a:r>
            <a:r>
              <a:rPr lang="en-US" sz="3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mean</a:t>
            </a:r>
            <a:r>
              <a:rPr lang="en-US" sz="36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  <a:r>
              <a:rPr lang="en-US" sz="3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median</a:t>
            </a:r>
            <a:r>
              <a:rPr lang="en-US" sz="36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and </a:t>
            </a:r>
            <a:r>
              <a:rPr lang="en-US" sz="3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mode</a:t>
            </a:r>
            <a:r>
              <a:rPr lang="en-US" sz="36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357188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312" y="111928"/>
            <a:ext cx="10178322" cy="1492132"/>
          </a:xfrm>
        </p:spPr>
        <p:txBody>
          <a:bodyPr>
            <a:normAutofit/>
          </a:bodyPr>
          <a:lstStyle/>
          <a:p>
            <a:r>
              <a:rPr lang="en-US" sz="6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5311" y="1064056"/>
            <a:ext cx="10571127" cy="3593591"/>
          </a:xfrm>
        </p:spPr>
        <p:txBody>
          <a:bodyPr>
            <a:normAutofit/>
          </a:bodyPr>
          <a:lstStyle/>
          <a:p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Mean is the average value of all data in a set. </a:t>
            </a:r>
          </a:p>
          <a:p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Add up the numbers then divide by the number of values in the set to find the mean.</a:t>
            </a:r>
          </a:p>
        </p:txBody>
      </p:sp>
      <p:sp>
        <p:nvSpPr>
          <p:cNvPr id="4" name="Rectangle 3"/>
          <p:cNvSpPr/>
          <p:nvPr/>
        </p:nvSpPr>
        <p:spPr>
          <a:xfrm>
            <a:off x="1133341" y="2706590"/>
            <a:ext cx="1030309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n-US" sz="4000" b="1" dirty="0">
                <a:solidFill>
                  <a:srgbClr val="22222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Neue"/>
              </a:rPr>
              <a:t>Example: Find the mean of the following:</a:t>
            </a:r>
          </a:p>
          <a:p>
            <a:pPr algn="ctr" fontAlgn="base"/>
            <a:r>
              <a:rPr lang="en-US" sz="4000" b="1" dirty="0">
                <a:solidFill>
                  <a:srgbClr val="22222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Neue"/>
              </a:rPr>
              <a:t>{66, 72, 83, 89}</a:t>
            </a:r>
            <a:endParaRPr lang="en-US" sz="4000" b="1" i="0" u="none" strike="noStrike" dirty="0">
              <a:solidFill>
                <a:srgbClr val="22222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 Neue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F71576D2-DF07-4637-B629-4BCBF85E319F}"/>
                  </a:ext>
                </a:extLst>
              </p14:cNvPr>
              <p14:cNvContentPartPr/>
              <p14:nvPr/>
            </p14:nvContentPartPr>
            <p14:xfrm>
              <a:off x="1701720" y="3826800"/>
              <a:ext cx="6020280" cy="2270520"/>
            </p14:xfrm>
          </p:contentPart>
        </mc:Choice>
        <mc:Fallback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F71576D2-DF07-4637-B629-4BCBF85E319F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692360" y="3817440"/>
                <a:ext cx="6039000" cy="22892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1217386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8343" y="0"/>
            <a:ext cx="10178322" cy="1492132"/>
          </a:xfrm>
        </p:spPr>
        <p:txBody>
          <a:bodyPr/>
          <a:lstStyle/>
          <a:p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Median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68343" y="843567"/>
            <a:ext cx="10178322" cy="4887532"/>
          </a:xfrm>
        </p:spPr>
        <p:txBody>
          <a:bodyPr>
            <a:normAutofit/>
          </a:bodyPr>
          <a:lstStyle/>
          <a:p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median is the value that has exactly half the data above it and half below it. </a:t>
            </a:r>
          </a:p>
          <a:p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Order the numbers from smallest to largest. </a:t>
            </a:r>
          </a:p>
          <a:p>
            <a:pPr lvl="1"/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If there is an </a:t>
            </a:r>
            <a:r>
              <a:rPr lang="en-US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odd number 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 data in the set, then the middle number is the median. </a:t>
            </a:r>
          </a:p>
          <a:p>
            <a:pPr lvl="1"/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If there is an </a:t>
            </a:r>
            <a:r>
              <a:rPr lang="en-US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even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number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of data in the set, then the median is the mean of the two middle numbers. </a:t>
            </a:r>
          </a:p>
        </p:txBody>
      </p:sp>
    </p:spTree>
    <p:extLst>
      <p:ext uri="{BB962C8B-B14F-4D97-AF65-F5344CB8AC3E}">
        <p14:creationId xmlns:p14="http://schemas.microsoft.com/office/powerpoint/2010/main" val="11774736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5616" y="99050"/>
            <a:ext cx="10178322" cy="1492132"/>
          </a:xfrm>
        </p:spPr>
        <p:txBody>
          <a:bodyPr/>
          <a:lstStyle/>
          <a:p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median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5616" y="946598"/>
            <a:ext cx="10178322" cy="4307982"/>
          </a:xfrm>
        </p:spPr>
        <p:txBody>
          <a:bodyPr>
            <a:normAutofit/>
          </a:bodyPr>
          <a:lstStyle/>
          <a:p>
            <a:pPr fontAlgn="base"/>
            <a:r>
              <a:rPr lang="en-US" sz="2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1: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Find the median of the following:</a:t>
            </a:r>
          </a:p>
          <a:p>
            <a:pPr marL="0" indent="0" algn="ctr" fontAlgn="base">
              <a:buNone/>
            </a:pP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{65, 72, 81, 83, 89}</a:t>
            </a:r>
          </a:p>
          <a:p>
            <a:pPr marL="0" indent="0" algn="ctr" fontAlgn="base">
              <a:buNone/>
            </a:pP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 fontAlgn="base">
              <a:buNone/>
            </a:pP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 fontAlgn="base">
              <a:buNone/>
            </a:pP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fontAlgn="base"/>
            <a:r>
              <a:rPr lang="en-US" sz="2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2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 Find the median of the following:</a:t>
            </a:r>
          </a:p>
          <a:p>
            <a:pPr marL="0" indent="0" algn="ctr" fontAlgn="base">
              <a:buNone/>
            </a:pP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{65, 72, 76, 80, 83, 89}</a:t>
            </a:r>
          </a:p>
          <a:p>
            <a:endParaRPr lang="en-US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28BEA78A-BEB8-4653-9671-BCAED653B4EB}"/>
                  </a:ext>
                </a:extLst>
              </p14:cNvPr>
              <p14:cNvContentPartPr/>
              <p14:nvPr/>
            </p14:nvContentPartPr>
            <p14:xfrm>
              <a:off x="4484520" y="1511640"/>
              <a:ext cx="4566960" cy="456192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28BEA78A-BEB8-4653-9671-BCAED653B4EB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475160" y="1502280"/>
                <a:ext cx="4585680" cy="45806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522726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9859" y="0"/>
            <a:ext cx="10178322" cy="1492132"/>
          </a:xfrm>
        </p:spPr>
        <p:txBody>
          <a:bodyPr>
            <a:normAutofit/>
          </a:bodyPr>
          <a:lstStyle/>
          <a:p>
            <a:r>
              <a:rPr lang="en-US" sz="6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19859" y="946598"/>
            <a:ext cx="10178322" cy="3593591"/>
          </a:xfrm>
        </p:spPr>
        <p:txBody>
          <a:bodyPr/>
          <a:lstStyle/>
          <a:p>
            <a:pPr fontAlgn="base"/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mode is the number that appears most often in the set.</a:t>
            </a:r>
          </a:p>
          <a:p>
            <a:pPr fontAlgn="base"/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Example: Find the mode of the following:</a:t>
            </a:r>
          </a:p>
          <a:p>
            <a:pPr marL="0" indent="0" algn="ctr" fontAlgn="base">
              <a:buNone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{65, 65, 71, 72, 81, 83, 83, 83, 89}</a:t>
            </a:r>
          </a:p>
          <a:p>
            <a:endParaRPr lang="en-US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E0A812F8-AE7C-48B1-A1E9-A2D5D9D62032}"/>
                  </a:ext>
                </a:extLst>
              </p14:cNvPr>
              <p14:cNvContentPartPr/>
              <p14:nvPr/>
            </p14:nvContentPartPr>
            <p14:xfrm>
              <a:off x="3350160" y="2693520"/>
              <a:ext cx="4889880" cy="305496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E0A812F8-AE7C-48B1-A1E9-A2D5D9D62032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340800" y="2684160"/>
                <a:ext cx="4908600" cy="30736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3413746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9858" y="0"/>
            <a:ext cx="10178322" cy="1492132"/>
          </a:xfrm>
        </p:spPr>
        <p:txBody>
          <a:bodyPr>
            <a:normAutofit/>
          </a:bodyPr>
          <a:lstStyle/>
          <a:p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RANGE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19858" y="998114"/>
            <a:ext cx="10178322" cy="3593591"/>
          </a:xfrm>
        </p:spPr>
        <p:txBody>
          <a:bodyPr/>
          <a:lstStyle/>
          <a:p>
            <a:pPr fontAlgn="base"/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range is the difference between the smallest and largest numbers in the set.</a:t>
            </a:r>
          </a:p>
          <a:p>
            <a:pPr fontAlgn="base"/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Example: Find the range of the following:</a:t>
            </a:r>
          </a:p>
          <a:p>
            <a:pPr marL="0" indent="0" algn="ctr" fontAlgn="base">
              <a:buNone/>
            </a:pP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{65, 65, 71, 72, 81, 83, 83, 83, 89}</a:t>
            </a:r>
          </a:p>
          <a:p>
            <a:endParaRPr lang="en-US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FBC31E40-DBF6-428A-97AB-9EC95EE37F80}"/>
                  </a:ext>
                </a:extLst>
              </p14:cNvPr>
              <p14:cNvContentPartPr/>
              <p14:nvPr/>
            </p14:nvContentPartPr>
            <p14:xfrm>
              <a:off x="4942800" y="3813480"/>
              <a:ext cx="3132360" cy="238068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FBC31E40-DBF6-428A-97AB-9EC95EE37F80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933440" y="3804120"/>
                <a:ext cx="3151080" cy="23994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202644723"/>
      </p:ext>
    </p:extLst>
  </p:cSld>
  <p:clrMapOvr>
    <a:masterClrMapping/>
  </p:clrMapOvr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171312"/>
      </a:dk2>
      <a:lt2>
        <a:srgbClr val="F7F0DF"/>
      </a:lt2>
      <a:accent1>
        <a:srgbClr val="53AE6E"/>
      </a:accent1>
      <a:accent2>
        <a:srgbClr val="326267"/>
      </a:accent2>
      <a:accent3>
        <a:srgbClr val="C5C34A"/>
      </a:accent3>
      <a:accent4>
        <a:srgbClr val="BF6546"/>
      </a:accent4>
      <a:accent5>
        <a:srgbClr val="81B5A8"/>
      </a:accent5>
      <a:accent6>
        <a:srgbClr val="636455"/>
      </a:accent6>
      <a:hlink>
        <a:srgbClr val="81B5A8"/>
      </a:hlink>
      <a:folHlink>
        <a:srgbClr val="936888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A1A3E1F0-B5EF-49C5-810A-B1B32AEDDC8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Badge</Template>
  <TotalTime>75</TotalTime>
  <Words>680</Words>
  <Application>Microsoft Office PowerPoint</Application>
  <PresentationFormat>Widescreen</PresentationFormat>
  <Paragraphs>130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Gill Sans MT</vt:lpstr>
      <vt:lpstr>Helvetica Neue</vt:lpstr>
      <vt:lpstr>Impact</vt:lpstr>
      <vt:lpstr>Badge</vt:lpstr>
      <vt:lpstr>Pdn The following are the goals scored during the 2015/2016 season for the Pittsburgh PENGUINS. Succinctly list 3 things you notice, find unusual, or think is unique about the data.</vt:lpstr>
      <vt:lpstr>Central Tendency</vt:lpstr>
      <vt:lpstr>objective</vt:lpstr>
      <vt:lpstr>Central tendency</vt:lpstr>
      <vt:lpstr>MEAN</vt:lpstr>
      <vt:lpstr>Median</vt:lpstr>
      <vt:lpstr>median</vt:lpstr>
      <vt:lpstr>mode</vt:lpstr>
      <vt:lpstr>RANGE</vt:lpstr>
      <vt:lpstr>objective</vt:lpstr>
      <vt:lpstr>quartiles</vt:lpstr>
      <vt:lpstr>quartiles</vt:lpstr>
      <vt:lpstr>Comparing measures of central tendency</vt:lpstr>
      <vt:lpstr>Comparing data with measures of central tendency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Central Tendency</dc:title>
  <dc:creator>Michael Kuniega</dc:creator>
  <cp:lastModifiedBy>Michael Kuniega</cp:lastModifiedBy>
  <cp:revision>8</cp:revision>
  <dcterms:created xsi:type="dcterms:W3CDTF">2016-04-17T02:24:15Z</dcterms:created>
  <dcterms:modified xsi:type="dcterms:W3CDTF">2019-11-10T17:51:15Z</dcterms:modified>
</cp:coreProperties>
</file>